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3" r:id="rId5"/>
    <p:sldId id="259" r:id="rId6"/>
    <p:sldId id="266" r:id="rId7"/>
    <p:sldId id="262" r:id="rId8"/>
    <p:sldId id="263" r:id="rId9"/>
    <p:sldId id="264" r:id="rId10"/>
    <p:sldId id="267" r:id="rId11"/>
    <p:sldId id="269" r:id="rId12"/>
    <p:sldId id="270" r:id="rId13"/>
    <p:sldId id="272" r:id="rId14"/>
    <p:sldId id="281" r:id="rId15"/>
    <p:sldId id="282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F93DE-BB04-4520-A323-FE6C8BBEFA28}" v="1" dt="2021-08-30T19:51:25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ment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70970F-4F69-4375-971D-AF12259CA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100" y="3854570"/>
            <a:ext cx="10268857" cy="18469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tabLst/>
              <a:defRPr sz="6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BE9B05-F3F4-49C0-A713-B9799EEE8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3276877"/>
            <a:ext cx="10268499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800" kern="1200" dirty="0" smtClean="0">
                <a:solidFill>
                  <a:schemeClr val="accent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Segment Name or Presenter Name and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2532E2-7E15-43C6-BD0B-0C2E786E4B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099" y="6061370"/>
            <a:ext cx="3162300" cy="401782"/>
          </a:xfrm>
          <a:prstGeom prst="rect">
            <a:avLst/>
          </a:prstGeom>
        </p:spPr>
        <p:txBody>
          <a:bodyPr lIns="0">
            <a:noAutofit/>
          </a:bodyPr>
          <a:lstStyle>
            <a:lvl1pPr marL="7938" indent="0" algn="l">
              <a:lnSpc>
                <a:spcPct val="100000"/>
              </a:lnSpc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3FA0840-F6C0-4241-B6CE-B53F1AADE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17" y="5892624"/>
            <a:ext cx="2870327" cy="4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042416"/>
            <a:ext cx="10668000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D437D-17A5-4440-B750-E0D81FDC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87EEDE-D401-DD48-AB10-0E7126B4AF5A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B5C12D-934A-6346-8541-6933BFCC3936}"/>
              </a:ext>
            </a:extLst>
          </p:cNvPr>
          <p:cNvSpPr txBox="1"/>
          <p:nvPr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E3A94-5FFC-F848-93F0-65B67B2B2021}"/>
              </a:ext>
            </a:extLst>
          </p:cNvPr>
          <p:cNvSpPr txBox="1"/>
          <p:nvPr/>
        </p:nvSpPr>
        <p:spPr>
          <a:xfrm>
            <a:off x="9421260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8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Med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1042416"/>
            <a:ext cx="10671048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4C98C-8CF0-C94E-954D-F4631ED46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29ABFB-9A1A-2642-A634-86CA7EFBEA7D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966D13-398F-1B43-BB91-02B9AE4721F8}"/>
              </a:ext>
            </a:extLst>
          </p:cNvPr>
          <p:cNvSpPr txBox="1"/>
          <p:nvPr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FECAF-B7C4-A048-A9A5-B1C3AFA054ED}"/>
              </a:ext>
            </a:extLst>
          </p:cNvPr>
          <p:cNvSpPr txBox="1"/>
          <p:nvPr/>
        </p:nvSpPr>
        <p:spPr>
          <a:xfrm>
            <a:off x="9421260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749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reak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1042416"/>
            <a:ext cx="10671048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6F9B4-0EF9-E54B-A876-AEE4F0885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8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60EC-49A7-432F-A290-A00539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56E5B-8758-436F-A105-F757CA52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0A0A1-8F8E-47BD-94DF-7E6F59DA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C95B-CFB6-4093-8AF0-B0C17C407807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A57B9-98A4-4E48-B27C-2E3EC184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AD050-F719-42EA-B301-53C4E7F3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7863-14E9-4171-B9C4-A71BAE937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E47290-A8D0-394E-88D8-0DBA1620A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95222"/>
            <a:ext cx="10938988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- Titl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82079-3E9F-DB4D-803A-47322DBD2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10674096" cy="65263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E6A03CF-5BAA-5C4E-BCA7-066C7D11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295222"/>
            <a:ext cx="5242560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5981313-993E-E047-B1B5-3A482E3580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760" y="1295222"/>
            <a:ext cx="5242560" cy="4973497"/>
          </a:xfrm>
          <a:prstGeom prst="rect">
            <a:avLst/>
          </a:prstGeom>
        </p:spPr>
        <p:txBody>
          <a:bodyPr/>
          <a:lstStyle>
            <a:lvl1pPr marL="288925" indent="-288925">
              <a:spcAft>
                <a:spcPts val="800"/>
              </a:spcAft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30238" indent="-280988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9163" indent="-228600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2063" indent="-288925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9075" indent="-227013"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28257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88925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01888" indent="-28098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90813" indent="-227013">
              <a:buClr>
                <a:schemeClr val="accent3"/>
              </a:buClr>
              <a:buFont typeface="System Font Regular"/>
              <a:buChar char="−"/>
              <a:tabLst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01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1803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95904-85F9-4714-852B-9A454A06C8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7501"/>
            <a:ext cx="8156448" cy="64163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lang="en-US" sz="40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AE341A6-A920-F64E-902F-FE892D976F6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74700" y="1235118"/>
            <a:ext cx="10748433" cy="483548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8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section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855617"/>
            <a:ext cx="10668000" cy="59375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Sub-section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748AF25-2711-4ABB-92B4-8B5AE1851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466323"/>
            <a:ext cx="8733693" cy="66461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3200" kern="1200" dirty="0" smtClean="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100"/>
              </a:spcBef>
              <a:buNone/>
              <a:defRPr lang="en-US" sz="1300" kern="1200" dirty="0" smtClean="0">
                <a:solidFill>
                  <a:schemeClr val="accent3"/>
                </a:solidFill>
                <a:latin typeface="ITC Franklin Gothic Std Book" panose="020B0504030503020204" pitchFamily="34" charset="0"/>
                <a:ea typeface="+mj-ea"/>
                <a:cs typeface="+mj-cs"/>
              </a:defRPr>
            </a:lvl2pPr>
            <a:lvl3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>
              <a:defRPr lang="en-US" sz="250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>
              <a:defRPr lang="en-US" sz="2500" kern="1200" dirty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if needed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CA9BC-5F86-4041-ABB0-BBA73229A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8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dea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86ED48F-90FF-4017-9A8E-888BE181C5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210733"/>
            <a:ext cx="10668000" cy="483895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4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r>
              <a:rPr lang="en-US" dirty="0"/>
              <a:t>Click here to add title or text for title separator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01A6-AFAD-F64C-B757-208E9F064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37B1F8-258A-3541-A674-30D76D981594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3DEC79-9897-5648-A843-F850483E9B51}"/>
              </a:ext>
            </a:extLst>
          </p:cNvPr>
          <p:cNvSpPr txBox="1"/>
          <p:nvPr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DBDF09-DD02-AE4C-98DA-7CA405DB5B2A}"/>
              </a:ext>
            </a:extLst>
          </p:cNvPr>
          <p:cNvSpPr txBox="1"/>
          <p:nvPr/>
        </p:nvSpPr>
        <p:spPr>
          <a:xfrm>
            <a:off x="9421260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86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de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249F0-FA18-984E-BC39-39777251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18" y="487967"/>
            <a:ext cx="2091691" cy="35908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20657D8-0B06-9F43-8556-285AC627D4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096" y="1210733"/>
            <a:ext cx="10668000" cy="4838959"/>
          </a:xfrm>
          <a:prstGeom prst="rect">
            <a:avLst/>
          </a:prstGeom>
        </p:spPr>
        <p:txBody>
          <a:bodyPr l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lang="en-US" sz="4200" b="0" kern="1200" dirty="0" smtClean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r>
              <a:rPr lang="en-US" dirty="0"/>
              <a:t>Click here to add title or text for title</a:t>
            </a:r>
          </a:p>
          <a:p>
            <a:r>
              <a:rPr lang="en-US" dirty="0"/>
              <a:t>separator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79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line Break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CCF717-9511-4324-B552-9D99BCE090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43352"/>
            <a:ext cx="10668000" cy="516636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8200" b="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marL="520700" indent="-520700" algn="l" defTabSz="914400" rtl="0" eaLnBrk="1" latinLnBrk="0" hangingPunct="1">
              <a:lnSpc>
                <a:spcPct val="125000"/>
              </a:lnSpc>
              <a:spcBef>
                <a:spcPct val="0"/>
              </a:spcBef>
              <a:buFont typeface="+mj-lt"/>
              <a:buAutoNum type="arabicPeriod"/>
              <a:defRPr lang="en-US" sz="40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2pPr>
            <a:lvl3pPr marL="5699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3pPr>
            <a:lvl4pPr marL="8588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4pPr>
            <a:lvl5pPr marL="114458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kern="1200" dirty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Headline Breaker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793F1-EFE4-DC47-A03C-8232CE76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20" y="487967"/>
            <a:ext cx="2091687" cy="3590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244058-D17D-914F-A04D-8C3265519A97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50CDE0-C0A9-BC43-A26F-6397AF759ABC}"/>
              </a:ext>
            </a:extLst>
          </p:cNvPr>
          <p:cNvSpPr txBox="1"/>
          <p:nvPr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bg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DAC69-BE42-2746-BDAB-029C3FB902AA}"/>
              </a:ext>
            </a:extLst>
          </p:cNvPr>
          <p:cNvSpPr txBox="1"/>
          <p:nvPr/>
        </p:nvSpPr>
        <p:spPr>
          <a:xfrm>
            <a:off x="9421260" y="6365346"/>
            <a:ext cx="2104743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2019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16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852CD5-95C8-436E-9E87-DE6D74CC32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6" y="6006258"/>
            <a:ext cx="2091691" cy="3590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67950-8709-4439-BCC3-F372E9FB8A22}"/>
              </a:ext>
            </a:extLst>
          </p:cNvPr>
          <p:cNvCxnSpPr>
            <a:cxnSpLocks/>
          </p:cNvCxnSpPr>
          <p:nvPr/>
        </p:nvCxnSpPr>
        <p:spPr>
          <a:xfrm>
            <a:off x="10888137" y="6269376"/>
            <a:ext cx="3537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094BDB-6592-445F-B248-45D7D9E54B94}"/>
              </a:ext>
            </a:extLst>
          </p:cNvPr>
          <p:cNvSpPr txBox="1"/>
          <p:nvPr/>
        </p:nvSpPr>
        <p:spPr>
          <a:xfrm>
            <a:off x="11395822" y="6176963"/>
            <a:ext cx="1301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12E2A4-42B5-40D8-AA87-248D1D96FAB3}" type="slidenum">
              <a:rPr lang="en-US" sz="1000" smtClean="0">
                <a:solidFill>
                  <a:schemeClr val="tx1"/>
                </a:solidFill>
                <a:latin typeface="Franklin Gothic Book"/>
                <a:cs typeface="Franklin Gothic Book"/>
              </a:rPr>
              <a:pPr algn="r"/>
              <a:t>‹#›</a:t>
            </a:fld>
            <a:endParaRPr lang="en-US" sz="1800" dirty="0"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23135E-2AF9-4882-A9C3-FBAF56AF5EDD}"/>
              </a:ext>
            </a:extLst>
          </p:cNvPr>
          <p:cNvSpPr txBox="1"/>
          <p:nvPr/>
        </p:nvSpPr>
        <p:spPr>
          <a:xfrm>
            <a:off x="9445304" y="6365346"/>
            <a:ext cx="2080699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750" b="0" i="0" u="none" strike="noStrike" kern="1200" baseline="0" dirty="0">
                <a:solidFill>
                  <a:schemeClr val="bg2"/>
                </a:solidFill>
                <a:latin typeface="Franklin Gothic Book" panose="020B0503020102020204" pitchFamily="34" charset="0"/>
                <a:ea typeface="+mn-ea"/>
                <a:cs typeface="+mn-cs"/>
              </a:rPr>
              <a:t>© 2021 The Joint Commission. All Rights Reserved.</a:t>
            </a:r>
            <a:endParaRPr lang="en-US" sz="750" dirty="0">
              <a:solidFill>
                <a:schemeClr val="bg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C76CD-71D9-AE4F-B6C4-2939350F9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361" y="2055604"/>
            <a:ext cx="10515600" cy="411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3AC3D39-48CC-634F-9B26-B381030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3"/>
        </a:buClr>
        <a:buSzPct val="90000"/>
        <a:buFont typeface="System Font Regular"/>
        <a:buChar char="−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ITC Franklin Gothic Std Book" panose="020B0504030503020204" pitchFamily="34" charset="0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334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Font typeface="ITC Franklin Gothic Std Book" panose="020B0504030503020204" pitchFamily="34" charset="0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01738" indent="-168275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90000"/>
        <a:buFont typeface="System Font Regular"/>
        <a:buChar char="−"/>
        <a:tabLst>
          <a:tab pos="857250" algn="l"/>
        </a:tabLst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01738" indent="587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>
          <a:tab pos="1079500" algn="l"/>
        </a:tabLst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65288" indent="-236538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831975" indent="-227013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830388" indent="-2222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90000"/>
        <a:buFont typeface="System Font Regular"/>
        <a:buChar char="−"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00">
          <p15:clr>
            <a:srgbClr val="F26B43"/>
          </p15:clr>
        </p15:guide>
        <p15:guide id="2" pos="360">
          <p15:clr>
            <a:srgbClr val="F26B43"/>
          </p15:clr>
        </p15:guide>
        <p15:guide id="8" pos="7200">
          <p15:clr>
            <a:srgbClr val="F26B43"/>
          </p15:clr>
        </p15:guide>
        <p15:guide id="9" pos="864">
          <p15:clr>
            <a:srgbClr val="F26B43"/>
          </p15:clr>
        </p15:guide>
        <p15:guide id="10" orient="horz" pos="1608">
          <p15:clr>
            <a:srgbClr val="F26B43"/>
          </p15:clr>
        </p15:guide>
        <p15:guide id="11" orient="horz" pos="1776">
          <p15:clr>
            <a:srgbClr val="F26B43"/>
          </p15:clr>
        </p15:guide>
        <p15:guide id="12" orient="horz" pos="3864">
          <p15:clr>
            <a:srgbClr val="F26B43"/>
          </p15:clr>
        </p15:guide>
        <p15:guide id="13" orient="horz" pos="288">
          <p15:clr>
            <a:srgbClr val="F26B43"/>
          </p15:clr>
        </p15:guide>
        <p15:guide id="14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awesomevectors.deviantart.com/art/Shark-Cartoon-Free-Vector-Illustration-64339922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lightning-thunder-cloud-sky-storm-14906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tornado-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reesvg.org/drowning-ic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vineberg.blogspot.com/2008/03/20-most-dangerous-cars-in-crash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flickr.com/photos/myklroventine/901954400" TargetMode="External"/><Relationship Id="rId4" Type="http://schemas.openxmlformats.org/officeDocument/2006/relationships/hyperlink" Target="https://commons.wikimedia.org/wiki/Category:No_weapons_sig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adioalma.blogspot.com/2009_11_01_arch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ACA1-C772-464B-B373-C2C060B6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25" y="3429000"/>
            <a:ext cx="10268857" cy="1846984"/>
          </a:xfrm>
        </p:spPr>
        <p:txBody>
          <a:bodyPr/>
          <a:lstStyle/>
          <a:p>
            <a:r>
              <a:rPr lang="en-US" dirty="0"/>
              <a:t>Putting COVID Numbers and Vaccinations into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D785-7441-4E80-9777-F30ADC7FF6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099" y="2802539"/>
            <a:ext cx="10268499" cy="401782"/>
          </a:xfrm>
        </p:spPr>
        <p:txBody>
          <a:bodyPr/>
          <a:lstStyle/>
          <a:p>
            <a:r>
              <a:rPr lang="en-US" dirty="0"/>
              <a:t>Department of Research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FA7C5-0CD6-4950-A235-765852C261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August 30, 2021</a:t>
            </a:r>
          </a:p>
        </p:txBody>
      </p:sp>
    </p:spTree>
    <p:extLst>
      <p:ext uri="{BB962C8B-B14F-4D97-AF65-F5344CB8AC3E}">
        <p14:creationId xmlns:p14="http://schemas.microsoft.com/office/powerpoint/2010/main" val="117566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67FE-5FE3-4E38-A733-03F817EF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000"/>
            <a:ext cx="7987937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dirty="0"/>
              <a:t>How many COVID deaths in the US (</a:t>
            </a:r>
            <a:r>
              <a:rPr lang="en-US" sz="3200" dirty="0"/>
              <a:t>January 2020 – August 18, 2021</a:t>
            </a:r>
            <a:r>
              <a:rPr lang="en-US" dirty="0"/>
              <a:t>)?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B25D53-C3AA-4A2F-BE4B-A88D53A57893}"/>
              </a:ext>
            </a:extLst>
          </p:cNvPr>
          <p:cNvGrpSpPr/>
          <p:nvPr/>
        </p:nvGrpSpPr>
        <p:grpSpPr>
          <a:xfrm>
            <a:off x="285302" y="2260496"/>
            <a:ext cx="11641716" cy="4401693"/>
            <a:chOff x="285302" y="2260496"/>
            <a:chExt cx="11641716" cy="4401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BEA8CA-A096-4DFB-B53F-2F136CD80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6376" y="2437296"/>
              <a:ext cx="2420322" cy="2024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BDB98F-F3D3-4BD9-8094-1A1048EB0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31"/>
            <a:stretch/>
          </p:blipFill>
          <p:spPr>
            <a:xfrm>
              <a:off x="9621221" y="4600520"/>
              <a:ext cx="2305797" cy="19691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6AE351-90DF-48EF-9EDD-16FDFDC04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62"/>
            <a:stretch/>
          </p:blipFill>
          <p:spPr>
            <a:xfrm>
              <a:off x="285302" y="2260496"/>
              <a:ext cx="9289399" cy="4401693"/>
            </a:xfrm>
            <a:prstGeom prst="rect">
              <a:avLst/>
            </a:prstGeom>
          </p:spPr>
        </p:pic>
      </p:grpSp>
      <p:grpSp>
        <p:nvGrpSpPr>
          <p:cNvPr id="3550" name="Group 3549">
            <a:extLst>
              <a:ext uri="{FF2B5EF4-FFF2-40B4-BE49-F238E27FC236}">
                <a16:creationId xmlns:a16="http://schemas.microsoft.com/office/drawing/2014/main" id="{EEC9C4D9-2D6A-4BA0-9173-5DCF17BB2CC8}"/>
              </a:ext>
            </a:extLst>
          </p:cNvPr>
          <p:cNvGrpSpPr/>
          <p:nvPr/>
        </p:nvGrpSpPr>
        <p:grpSpPr>
          <a:xfrm>
            <a:off x="9057223" y="1528892"/>
            <a:ext cx="2725782" cy="1531470"/>
            <a:chOff x="-271786" y="1651240"/>
            <a:chExt cx="2725782" cy="1531470"/>
          </a:xfrm>
        </p:grpSpPr>
        <p:cxnSp>
          <p:nvCxnSpPr>
            <p:cNvPr id="3540" name="Straight Arrow Connector 3539">
              <a:extLst>
                <a:ext uri="{FF2B5EF4-FFF2-40B4-BE49-F238E27FC236}">
                  <a16:creationId xmlns:a16="http://schemas.microsoft.com/office/drawing/2014/main" id="{5D5486ED-E489-4DC6-A8F9-795DCAB67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498" y="2334713"/>
              <a:ext cx="342648" cy="84799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46" name="TextBox 3545">
              <a:extLst>
                <a:ext uri="{FF2B5EF4-FFF2-40B4-BE49-F238E27FC236}">
                  <a16:creationId xmlns:a16="http://schemas.microsoft.com/office/drawing/2014/main" id="{BE9624E2-72A0-4D8B-A700-5DC62352AD22}"/>
                </a:ext>
              </a:extLst>
            </p:cNvPr>
            <p:cNvSpPr txBox="1"/>
            <p:nvPr/>
          </p:nvSpPr>
          <p:spPr>
            <a:xfrm>
              <a:off x="-271786" y="1651240"/>
              <a:ext cx="2725782" cy="6463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Franklin Gothic Book" panose="020B0503020102020204" pitchFamily="34" charset="0"/>
                </a:rPr>
                <a:t>Deaths among vaccinated people (</a:t>
              </a:r>
              <a:r>
                <a:rPr lang="en-US" dirty="0">
                  <a:solidFill>
                    <a:schemeClr val="accent3"/>
                  </a:solidFill>
                  <a:latin typeface="Franklin Gothic Book" panose="020B0503020102020204" pitchFamily="34" charset="0"/>
                </a:rPr>
                <a:t>1,400</a:t>
              </a:r>
              <a:r>
                <a:rPr lang="en-US" dirty="0">
                  <a:latin typeface="Franklin Gothic Book" panose="020B0503020102020204" pitchFamily="34" charset="0"/>
                </a:rPr>
                <a:t>)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52A72BB-254C-4674-A36A-7B05C715C36E}"/>
              </a:ext>
            </a:extLst>
          </p:cNvPr>
          <p:cNvSpPr/>
          <p:nvPr/>
        </p:nvSpPr>
        <p:spPr>
          <a:xfrm>
            <a:off x="162560" y="2336800"/>
            <a:ext cx="9418320" cy="4399280"/>
          </a:xfrm>
          <a:custGeom>
            <a:avLst/>
            <a:gdLst>
              <a:gd name="connsiteX0" fmla="*/ 0 w 9418320"/>
              <a:gd name="connsiteY0" fmla="*/ 142240 h 4399280"/>
              <a:gd name="connsiteX1" fmla="*/ 0 w 9418320"/>
              <a:gd name="connsiteY1" fmla="*/ 4399280 h 4399280"/>
              <a:gd name="connsiteX2" fmla="*/ 7051040 w 9418320"/>
              <a:gd name="connsiteY2" fmla="*/ 4399280 h 4399280"/>
              <a:gd name="connsiteX3" fmla="*/ 7051040 w 9418320"/>
              <a:gd name="connsiteY3" fmla="*/ 2275840 h 4399280"/>
              <a:gd name="connsiteX4" fmla="*/ 9418320 w 9418320"/>
              <a:gd name="connsiteY4" fmla="*/ 2275840 h 4399280"/>
              <a:gd name="connsiteX5" fmla="*/ 9418320 w 9418320"/>
              <a:gd name="connsiteY5" fmla="*/ 0 h 4399280"/>
              <a:gd name="connsiteX6" fmla="*/ 10160 w 9418320"/>
              <a:gd name="connsiteY6" fmla="*/ 0 h 439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18320" h="4399280">
                <a:moveTo>
                  <a:pt x="0" y="142240"/>
                </a:moveTo>
                <a:lnTo>
                  <a:pt x="0" y="4399280"/>
                </a:lnTo>
                <a:lnTo>
                  <a:pt x="7051040" y="4399280"/>
                </a:lnTo>
                <a:lnTo>
                  <a:pt x="7051040" y="2275840"/>
                </a:lnTo>
                <a:lnTo>
                  <a:pt x="9418320" y="2275840"/>
                </a:lnTo>
                <a:lnTo>
                  <a:pt x="9418320" y="0"/>
                </a:lnTo>
                <a:lnTo>
                  <a:pt x="10160" y="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0BDBC-135C-488C-9F82-86218D7BC9A3}"/>
              </a:ext>
            </a:extLst>
          </p:cNvPr>
          <p:cNvSpPr txBox="1"/>
          <p:nvPr/>
        </p:nvSpPr>
        <p:spPr>
          <a:xfrm>
            <a:off x="594360" y="1934396"/>
            <a:ext cx="7593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Deaths from January 2020 – February 2021 (Before vaccines became available) = 433,971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BB34EFC-F59C-4B0C-AAF2-52EC2A860EDC}"/>
              </a:ext>
            </a:extLst>
          </p:cNvPr>
          <p:cNvSpPr/>
          <p:nvPr/>
        </p:nvSpPr>
        <p:spPr>
          <a:xfrm>
            <a:off x="7213600" y="2306320"/>
            <a:ext cx="4866640" cy="4429760"/>
          </a:xfrm>
          <a:custGeom>
            <a:avLst/>
            <a:gdLst>
              <a:gd name="connsiteX0" fmla="*/ 2357120 w 4866640"/>
              <a:gd name="connsiteY0" fmla="*/ 20320 h 4429760"/>
              <a:gd name="connsiteX1" fmla="*/ 2357120 w 4866640"/>
              <a:gd name="connsiteY1" fmla="*/ 2306320 h 4429760"/>
              <a:gd name="connsiteX2" fmla="*/ 0 w 4866640"/>
              <a:gd name="connsiteY2" fmla="*/ 2306320 h 4429760"/>
              <a:gd name="connsiteX3" fmla="*/ 0 w 4866640"/>
              <a:gd name="connsiteY3" fmla="*/ 4429760 h 4429760"/>
              <a:gd name="connsiteX4" fmla="*/ 4866640 w 4866640"/>
              <a:gd name="connsiteY4" fmla="*/ 4429760 h 4429760"/>
              <a:gd name="connsiteX5" fmla="*/ 4866640 w 4866640"/>
              <a:gd name="connsiteY5" fmla="*/ 0 h 4429760"/>
              <a:gd name="connsiteX6" fmla="*/ 2357120 w 4866640"/>
              <a:gd name="connsiteY6" fmla="*/ 20320 h 44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640" h="4429760">
                <a:moveTo>
                  <a:pt x="2357120" y="20320"/>
                </a:moveTo>
                <a:lnTo>
                  <a:pt x="2357120" y="2306320"/>
                </a:lnTo>
                <a:lnTo>
                  <a:pt x="0" y="2306320"/>
                </a:lnTo>
                <a:lnTo>
                  <a:pt x="0" y="4429760"/>
                </a:lnTo>
                <a:lnTo>
                  <a:pt x="4866640" y="4429760"/>
                </a:lnTo>
                <a:lnTo>
                  <a:pt x="4866640" y="0"/>
                </a:lnTo>
                <a:lnTo>
                  <a:pt x="2357120" y="20320"/>
                </a:ln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1C274-3EC1-4EF2-86CC-F71EA47DEDA7}"/>
              </a:ext>
            </a:extLst>
          </p:cNvPr>
          <p:cNvSpPr txBox="1"/>
          <p:nvPr/>
        </p:nvSpPr>
        <p:spPr>
          <a:xfrm>
            <a:off x="8699864" y="499579"/>
            <a:ext cx="3380376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Deaths between February 1 and August 18, 2021 (After vaccines became available) = 181,000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CB1DE-A760-4F71-B6F4-1BBD603CFD77}"/>
              </a:ext>
            </a:extLst>
          </p:cNvPr>
          <p:cNvSpPr txBox="1"/>
          <p:nvPr/>
        </p:nvSpPr>
        <p:spPr>
          <a:xfrm>
            <a:off x="2898116" y="1334381"/>
            <a:ext cx="183575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= 614,531</a:t>
            </a:r>
          </a:p>
        </p:txBody>
      </p:sp>
    </p:spTree>
    <p:extLst>
      <p:ext uri="{BB962C8B-B14F-4D97-AF65-F5344CB8AC3E}">
        <p14:creationId xmlns:p14="http://schemas.microsoft.com/office/powerpoint/2010/main" val="15318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69FA-72AE-4A9F-B09B-2FB39BEE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5" y="101425"/>
            <a:ext cx="10515600" cy="744402"/>
          </a:xfrm>
        </p:spPr>
        <p:txBody>
          <a:bodyPr>
            <a:normAutofit fontScale="90000"/>
          </a:bodyPr>
          <a:lstStyle/>
          <a:p>
            <a:r>
              <a:rPr lang="en-US" dirty="0"/>
              <a:t>Do Vaccinations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510F-93B3-40B3-B0CA-25233D2A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75" y="965049"/>
            <a:ext cx="10515600" cy="1703365"/>
          </a:xfrm>
        </p:spPr>
        <p:txBody>
          <a:bodyPr>
            <a:normAutofit/>
          </a:bodyPr>
          <a:lstStyle/>
          <a:p>
            <a:r>
              <a:rPr lang="en-US" sz="2000" dirty="0"/>
              <a:t>Approximately 170,000,000 Americans are vaccinated (leaving around 165,000,000 Americans who are unvaccinated).  So, we are nearly split 50/50</a:t>
            </a:r>
          </a:p>
          <a:p>
            <a:r>
              <a:rPr lang="en-US" sz="2000" dirty="0"/>
              <a:t>If vaccinations have no effect, the death toll would look nearly identical between the vaccinated and unvaccinated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80E43-2A17-470F-AA3F-63A63AC87A15}"/>
              </a:ext>
            </a:extLst>
          </p:cNvPr>
          <p:cNvSpPr txBox="1"/>
          <p:nvPr/>
        </p:nvSpPr>
        <p:spPr>
          <a:xfrm>
            <a:off x="2321788" y="2602970"/>
            <a:ext cx="717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5,564 people died from COVID during the week of August 15-21</a:t>
            </a:r>
          </a:p>
        </p:txBody>
      </p:sp>
      <p:sp>
        <p:nvSpPr>
          <p:cNvPr id="3202" name="TextBox 3201">
            <a:extLst>
              <a:ext uri="{FF2B5EF4-FFF2-40B4-BE49-F238E27FC236}">
                <a16:creationId xmlns:a16="http://schemas.microsoft.com/office/drawing/2014/main" id="{DD690012-4687-483F-8484-FC3CDC229A31}"/>
              </a:ext>
            </a:extLst>
          </p:cNvPr>
          <p:cNvSpPr txBox="1"/>
          <p:nvPr/>
        </p:nvSpPr>
        <p:spPr>
          <a:xfrm>
            <a:off x="2321788" y="3001383"/>
            <a:ext cx="756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Here is the split we would expect, if vaccinations made no difference</a:t>
            </a:r>
          </a:p>
        </p:txBody>
      </p:sp>
      <p:pic>
        <p:nvPicPr>
          <p:cNvPr id="7129" name="Picture 7128">
            <a:extLst>
              <a:ext uri="{FF2B5EF4-FFF2-40B4-BE49-F238E27FC236}">
                <a16:creationId xmlns:a16="http://schemas.microsoft.com/office/drawing/2014/main" id="{9B905C6B-85AF-408D-BB2F-7A8CAF41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1" y="3594560"/>
            <a:ext cx="10437257" cy="2298391"/>
          </a:xfrm>
          <a:prstGeom prst="rect">
            <a:avLst/>
          </a:prstGeom>
        </p:spPr>
      </p:pic>
      <p:sp>
        <p:nvSpPr>
          <p:cNvPr id="7130" name="Oval 7129">
            <a:extLst>
              <a:ext uri="{FF2B5EF4-FFF2-40B4-BE49-F238E27FC236}">
                <a16:creationId xmlns:a16="http://schemas.microsoft.com/office/drawing/2014/main" id="{996B3403-029D-4FA5-84B8-A0FF6BB1320A}"/>
              </a:ext>
            </a:extLst>
          </p:cNvPr>
          <p:cNvSpPr/>
          <p:nvPr/>
        </p:nvSpPr>
        <p:spPr>
          <a:xfrm>
            <a:off x="3432756" y="6131396"/>
            <a:ext cx="165370" cy="175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1" name="TextBox 7130">
            <a:extLst>
              <a:ext uri="{FF2B5EF4-FFF2-40B4-BE49-F238E27FC236}">
                <a16:creationId xmlns:a16="http://schemas.microsoft.com/office/drawing/2014/main" id="{D8D1F0A3-54AD-4018-88DD-EFF3060F5DD5}"/>
              </a:ext>
            </a:extLst>
          </p:cNvPr>
          <p:cNvSpPr txBox="1"/>
          <p:nvPr/>
        </p:nvSpPr>
        <p:spPr>
          <a:xfrm>
            <a:off x="3714858" y="6034279"/>
            <a:ext cx="21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Unvaccinated People</a:t>
            </a:r>
          </a:p>
        </p:txBody>
      </p:sp>
      <p:sp>
        <p:nvSpPr>
          <p:cNvPr id="7132" name="Oval 7131">
            <a:extLst>
              <a:ext uri="{FF2B5EF4-FFF2-40B4-BE49-F238E27FC236}">
                <a16:creationId xmlns:a16="http://schemas.microsoft.com/office/drawing/2014/main" id="{6D848E55-740F-422B-8ACC-4356A5F6ACFB}"/>
              </a:ext>
            </a:extLst>
          </p:cNvPr>
          <p:cNvSpPr/>
          <p:nvPr/>
        </p:nvSpPr>
        <p:spPr>
          <a:xfrm>
            <a:off x="6736350" y="6131396"/>
            <a:ext cx="165370" cy="1750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3" name="TextBox 7132">
            <a:extLst>
              <a:ext uri="{FF2B5EF4-FFF2-40B4-BE49-F238E27FC236}">
                <a16:creationId xmlns:a16="http://schemas.microsoft.com/office/drawing/2014/main" id="{9288F190-1C22-45CC-AA26-5708C79F6DD8}"/>
              </a:ext>
            </a:extLst>
          </p:cNvPr>
          <p:cNvSpPr txBox="1"/>
          <p:nvPr/>
        </p:nvSpPr>
        <p:spPr>
          <a:xfrm>
            <a:off x="7018452" y="6034279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Vaccinated People</a:t>
            </a:r>
          </a:p>
        </p:txBody>
      </p:sp>
    </p:spTree>
    <p:extLst>
      <p:ext uri="{BB962C8B-B14F-4D97-AF65-F5344CB8AC3E}">
        <p14:creationId xmlns:p14="http://schemas.microsoft.com/office/powerpoint/2010/main" val="77072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C80E43-2A17-470F-AA3F-63A63AC87A15}"/>
              </a:ext>
            </a:extLst>
          </p:cNvPr>
          <p:cNvSpPr txBox="1"/>
          <p:nvPr/>
        </p:nvSpPr>
        <p:spPr>
          <a:xfrm>
            <a:off x="800157" y="2924936"/>
            <a:ext cx="892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5,286 unvaccinated people died from COVID during the week of August 15-21</a:t>
            </a:r>
          </a:p>
        </p:txBody>
      </p:sp>
      <p:sp>
        <p:nvSpPr>
          <p:cNvPr id="3200" name="Oval 3199">
            <a:extLst>
              <a:ext uri="{FF2B5EF4-FFF2-40B4-BE49-F238E27FC236}">
                <a16:creationId xmlns:a16="http://schemas.microsoft.com/office/drawing/2014/main" id="{D36BFE80-A0F5-49D0-BFE2-5108ED361638}"/>
              </a:ext>
            </a:extLst>
          </p:cNvPr>
          <p:cNvSpPr/>
          <p:nvPr/>
        </p:nvSpPr>
        <p:spPr>
          <a:xfrm>
            <a:off x="3432756" y="6131396"/>
            <a:ext cx="165370" cy="175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1" name="TextBox 3200">
            <a:extLst>
              <a:ext uri="{FF2B5EF4-FFF2-40B4-BE49-F238E27FC236}">
                <a16:creationId xmlns:a16="http://schemas.microsoft.com/office/drawing/2014/main" id="{92701737-ECBD-467C-BAA3-A86E21E58C8A}"/>
              </a:ext>
            </a:extLst>
          </p:cNvPr>
          <p:cNvSpPr txBox="1"/>
          <p:nvPr/>
        </p:nvSpPr>
        <p:spPr>
          <a:xfrm>
            <a:off x="3714858" y="6034279"/>
            <a:ext cx="214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Unvaccinated People</a:t>
            </a:r>
          </a:p>
        </p:txBody>
      </p:sp>
      <p:sp>
        <p:nvSpPr>
          <p:cNvPr id="1315" name="Oval 1314">
            <a:extLst>
              <a:ext uri="{FF2B5EF4-FFF2-40B4-BE49-F238E27FC236}">
                <a16:creationId xmlns:a16="http://schemas.microsoft.com/office/drawing/2014/main" id="{8D14FBBB-4D7A-4F87-B6E5-4E4140656077}"/>
              </a:ext>
            </a:extLst>
          </p:cNvPr>
          <p:cNvSpPr/>
          <p:nvPr/>
        </p:nvSpPr>
        <p:spPr>
          <a:xfrm>
            <a:off x="6736350" y="6131396"/>
            <a:ext cx="165370" cy="17509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TextBox 1315">
            <a:extLst>
              <a:ext uri="{FF2B5EF4-FFF2-40B4-BE49-F238E27FC236}">
                <a16:creationId xmlns:a16="http://schemas.microsoft.com/office/drawing/2014/main" id="{BE3A84F4-A985-4366-8992-18E885BBE13E}"/>
              </a:ext>
            </a:extLst>
          </p:cNvPr>
          <p:cNvSpPr txBox="1"/>
          <p:nvPr/>
        </p:nvSpPr>
        <p:spPr>
          <a:xfrm>
            <a:off x="7018452" y="6034279"/>
            <a:ext cx="18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Vaccinated People</a:t>
            </a:r>
          </a:p>
        </p:txBody>
      </p:sp>
      <p:sp>
        <p:nvSpPr>
          <p:cNvPr id="6171" name="TextBox 6170">
            <a:extLst>
              <a:ext uri="{FF2B5EF4-FFF2-40B4-BE49-F238E27FC236}">
                <a16:creationId xmlns:a16="http://schemas.microsoft.com/office/drawing/2014/main" id="{62C21E1A-AF20-4155-AC25-0CD1AB558F83}"/>
              </a:ext>
            </a:extLst>
          </p:cNvPr>
          <p:cNvSpPr txBox="1"/>
          <p:nvPr/>
        </p:nvSpPr>
        <p:spPr>
          <a:xfrm>
            <a:off x="9937783" y="2384966"/>
            <a:ext cx="1953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And here are the 6 to 278 vaccinated people who died </a:t>
            </a:r>
            <a:r>
              <a:rPr lang="en-US" sz="1200" dirty="0">
                <a:solidFill>
                  <a:sysClr val="windowText" lastClr="000000"/>
                </a:solidFill>
              </a:rPr>
              <a:t>(you probably heard about breakthrough cases like these on the news)</a:t>
            </a:r>
          </a:p>
        </p:txBody>
      </p:sp>
      <p:cxnSp>
        <p:nvCxnSpPr>
          <p:cNvPr id="648" name="Connector: Elbow 647">
            <a:extLst>
              <a:ext uri="{FF2B5EF4-FFF2-40B4-BE49-F238E27FC236}">
                <a16:creationId xmlns:a16="http://schemas.microsoft.com/office/drawing/2014/main" id="{65A63AD8-FF5C-4C96-B988-2390EA2CC3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436686" y="3556706"/>
            <a:ext cx="593264" cy="204923"/>
          </a:xfrm>
          <a:prstGeom prst="bentConnector3">
            <a:avLst>
              <a:gd name="adj1" fmla="val 5045"/>
            </a:avLst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0" name="Picture 649">
            <a:extLst>
              <a:ext uri="{FF2B5EF4-FFF2-40B4-BE49-F238E27FC236}">
                <a16:creationId xmlns:a16="http://schemas.microsoft.com/office/drawing/2014/main" id="{EA21A9B2-051E-4D35-B47F-3FCB3322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71" y="3515078"/>
            <a:ext cx="10437257" cy="2298391"/>
          </a:xfrm>
          <a:prstGeom prst="rect">
            <a:avLst/>
          </a:prstGeom>
        </p:spPr>
      </p:pic>
      <p:sp>
        <p:nvSpPr>
          <p:cNvPr id="6173" name="Title 1">
            <a:extLst>
              <a:ext uri="{FF2B5EF4-FFF2-40B4-BE49-F238E27FC236}">
                <a16:creationId xmlns:a16="http://schemas.microsoft.com/office/drawing/2014/main" id="{75A06672-879C-4D62-8EF8-37BEBB4D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90" y="169998"/>
            <a:ext cx="10515600" cy="678831"/>
          </a:xfrm>
        </p:spPr>
        <p:txBody>
          <a:bodyPr>
            <a:normAutofit fontScale="90000"/>
          </a:bodyPr>
          <a:lstStyle/>
          <a:p>
            <a:r>
              <a:rPr lang="en-US" dirty="0"/>
              <a:t>But here are the data we actually see!</a:t>
            </a:r>
          </a:p>
        </p:txBody>
      </p:sp>
      <p:sp>
        <p:nvSpPr>
          <p:cNvPr id="6175" name="Content Placeholder 2">
            <a:extLst>
              <a:ext uri="{FF2B5EF4-FFF2-40B4-BE49-F238E27FC236}">
                <a16:creationId xmlns:a16="http://schemas.microsoft.com/office/drawing/2014/main" id="{1CF8BC1F-2AF7-491C-9EE6-898C847CD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29" y="1113003"/>
            <a:ext cx="9344425" cy="1538037"/>
          </a:xfrm>
        </p:spPr>
        <p:txBody>
          <a:bodyPr>
            <a:normAutofit/>
          </a:bodyPr>
          <a:lstStyle/>
          <a:p>
            <a:r>
              <a:rPr lang="en-US" sz="2000" dirty="0"/>
              <a:t>There were 5,564 COVID deaths during the week of August 15</a:t>
            </a:r>
            <a:r>
              <a:rPr lang="en-US" sz="2000" baseline="30000" dirty="0"/>
              <a:t>th</a:t>
            </a:r>
            <a:r>
              <a:rPr lang="en-US" sz="2000" dirty="0"/>
              <a:t> to August 21</a:t>
            </a:r>
            <a:r>
              <a:rPr lang="en-US" sz="2000" baseline="30000" dirty="0"/>
              <a:t>st</a:t>
            </a:r>
            <a:endParaRPr lang="en-US" sz="2000" dirty="0"/>
          </a:p>
          <a:p>
            <a:r>
              <a:rPr lang="en-US" sz="2000" dirty="0"/>
              <a:t>Depending upon the state you are in, the proportion of vaccinated people who die from COVID ranges from 0.1% to 5% of COVID all deaths.  </a:t>
            </a:r>
          </a:p>
        </p:txBody>
      </p:sp>
    </p:spTree>
    <p:extLst>
      <p:ext uri="{BB962C8B-B14F-4D97-AF65-F5344CB8AC3E}">
        <p14:creationId xmlns:p14="http://schemas.microsoft.com/office/powerpoint/2010/main" val="18082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DF59-718E-4C95-90BA-B24B5B78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Vaccinations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8A731-35B1-4A0D-BB49-97DE4C4BE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529"/>
            <a:ext cx="10515600" cy="2125871"/>
          </a:xfrm>
        </p:spPr>
        <p:txBody>
          <a:bodyPr/>
          <a:lstStyle/>
          <a:p>
            <a:r>
              <a:rPr lang="en-US" dirty="0"/>
              <a:t>We hope these illustrations are helpful.  We think the </a:t>
            </a:r>
            <a:r>
              <a:rPr lang="en-US"/>
              <a:t>data provides </a:t>
            </a:r>
            <a:r>
              <a:rPr lang="en-US" dirty="0"/>
              <a:t>a pretty clear picture!  </a:t>
            </a:r>
          </a:p>
          <a:p>
            <a:r>
              <a:rPr lang="en-US" dirty="0"/>
              <a:t>Be safe.  Reduce your risk.  Get your vaccine.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EF2718-1C00-483D-9710-713DA78D3E2F}"/>
              </a:ext>
            </a:extLst>
          </p:cNvPr>
          <p:cNvSpPr txBox="1"/>
          <p:nvPr/>
        </p:nvSpPr>
        <p:spPr>
          <a:xfrm>
            <a:off x="6353175" y="4238877"/>
            <a:ext cx="53149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About The Joint Commission:</a:t>
            </a:r>
          </a:p>
          <a:p>
            <a:r>
              <a:rPr lang="en-US" sz="1000" dirty="0"/>
              <a:t>An independent, not-for-profit organization, The Joint Commission is the nation's oldest and largest standards-setting and accrediting body in health care. To earn and maintain The Gold Seal of Approval® from The Joint Commission, an organization undergoes an on-site survey by a Joint Commission survey team at least every three years (Laboratories are surveyed every two years).</a:t>
            </a:r>
          </a:p>
          <a:p>
            <a:endParaRPr lang="en-US" sz="1000" dirty="0"/>
          </a:p>
          <a:p>
            <a:r>
              <a:rPr lang="en-US" sz="1000" dirty="0"/>
              <a:t>The Joint Commission is governed by a 21-member Board of Commissioners that includes physicians, administrators, nurses, employers, quality experts, a consumer advocate and educators. The Joint Commission employs approximately 1,000 people in its surveyor force, at its central office in Oakbrook Terrace, Illinois, and at an office in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252621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D79F-77F0-4736-8DE7-AC19DBA8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4" y="247712"/>
            <a:ext cx="10515600" cy="185700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People often have a hard time grappling with large numbers.  This exercise is intended to put COVID numbers into a more familiar (and hopefully meaningful) context.</a:t>
            </a:r>
          </a:p>
        </p:txBody>
      </p:sp>
      <p:grpSp>
        <p:nvGrpSpPr>
          <p:cNvPr id="3693" name="Group 3692">
            <a:extLst>
              <a:ext uri="{FF2B5EF4-FFF2-40B4-BE49-F238E27FC236}">
                <a16:creationId xmlns:a16="http://schemas.microsoft.com/office/drawing/2014/main" id="{63010E44-337D-4F40-A460-F34C34034D4B}"/>
              </a:ext>
            </a:extLst>
          </p:cNvPr>
          <p:cNvGrpSpPr/>
          <p:nvPr/>
        </p:nvGrpSpPr>
        <p:grpSpPr>
          <a:xfrm>
            <a:off x="885662" y="4389738"/>
            <a:ext cx="2574076" cy="1099788"/>
            <a:chOff x="880895" y="5107428"/>
            <a:chExt cx="2574076" cy="1099788"/>
          </a:xfrm>
        </p:grpSpPr>
        <p:grpSp>
          <p:nvGrpSpPr>
            <p:cNvPr id="1603" name="Group 1602">
              <a:extLst>
                <a:ext uri="{FF2B5EF4-FFF2-40B4-BE49-F238E27FC236}">
                  <a16:creationId xmlns:a16="http://schemas.microsoft.com/office/drawing/2014/main" id="{A7394456-AC29-4E0E-BFAB-1FE095F28B5F}"/>
                </a:ext>
              </a:extLst>
            </p:cNvPr>
            <p:cNvGrpSpPr/>
            <p:nvPr/>
          </p:nvGrpSpPr>
          <p:grpSpPr>
            <a:xfrm rot="907">
              <a:off x="883675" y="6161492"/>
              <a:ext cx="698656" cy="45724"/>
              <a:chOff x="3792100" y="6101365"/>
              <a:chExt cx="698656" cy="45724"/>
            </a:xfrm>
          </p:grpSpPr>
          <p:sp>
            <p:nvSpPr>
              <p:cNvPr id="1892" name="Oval 1891">
                <a:extLst>
                  <a:ext uri="{FF2B5EF4-FFF2-40B4-BE49-F238E27FC236}">
                    <a16:creationId xmlns:a16="http://schemas.microsoft.com/office/drawing/2014/main" id="{55AC7446-A7E3-462E-BB42-D6F9C3EC97CA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3" name="Oval 1892">
                <a:extLst>
                  <a:ext uri="{FF2B5EF4-FFF2-40B4-BE49-F238E27FC236}">
                    <a16:creationId xmlns:a16="http://schemas.microsoft.com/office/drawing/2014/main" id="{AC0CB1E0-3155-41DB-99B6-A2D6F09D9E9A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4" name="Oval 1893">
                <a:extLst>
                  <a:ext uri="{FF2B5EF4-FFF2-40B4-BE49-F238E27FC236}">
                    <a16:creationId xmlns:a16="http://schemas.microsoft.com/office/drawing/2014/main" id="{D4425CC5-9BD2-4E63-8DE3-222BDDEC19A5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5" name="Oval 1894">
                <a:extLst>
                  <a:ext uri="{FF2B5EF4-FFF2-40B4-BE49-F238E27FC236}">
                    <a16:creationId xmlns:a16="http://schemas.microsoft.com/office/drawing/2014/main" id="{E6DB5E2A-FC12-48C0-868E-5CC847FAF3C1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6" name="Oval 1895">
                <a:extLst>
                  <a:ext uri="{FF2B5EF4-FFF2-40B4-BE49-F238E27FC236}">
                    <a16:creationId xmlns:a16="http://schemas.microsoft.com/office/drawing/2014/main" id="{2EBF4AE3-6174-4BA5-8BBB-965D2018A1E5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7" name="Oval 1896">
                <a:extLst>
                  <a:ext uri="{FF2B5EF4-FFF2-40B4-BE49-F238E27FC236}">
                    <a16:creationId xmlns:a16="http://schemas.microsoft.com/office/drawing/2014/main" id="{19B8265E-D140-4FD7-8F10-4390AA68046F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8" name="Oval 1897">
                <a:extLst>
                  <a:ext uri="{FF2B5EF4-FFF2-40B4-BE49-F238E27FC236}">
                    <a16:creationId xmlns:a16="http://schemas.microsoft.com/office/drawing/2014/main" id="{A3E11467-02C2-4857-8CF7-5CFE77AD05E3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9" name="Oval 1898">
                <a:extLst>
                  <a:ext uri="{FF2B5EF4-FFF2-40B4-BE49-F238E27FC236}">
                    <a16:creationId xmlns:a16="http://schemas.microsoft.com/office/drawing/2014/main" id="{0128BACE-4F19-4434-9A97-FB586DA5ECB0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0" name="Oval 1899">
                <a:extLst>
                  <a:ext uri="{FF2B5EF4-FFF2-40B4-BE49-F238E27FC236}">
                    <a16:creationId xmlns:a16="http://schemas.microsoft.com/office/drawing/2014/main" id="{F62EAB24-124D-4B34-8DFB-00FA29D57A66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1" name="Oval 1900">
                <a:extLst>
                  <a:ext uri="{FF2B5EF4-FFF2-40B4-BE49-F238E27FC236}">
                    <a16:creationId xmlns:a16="http://schemas.microsoft.com/office/drawing/2014/main" id="{BB436967-3FC7-4A57-BB4F-70C00301F28F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2" name="Oval 1901">
                <a:extLst>
                  <a:ext uri="{FF2B5EF4-FFF2-40B4-BE49-F238E27FC236}">
                    <a16:creationId xmlns:a16="http://schemas.microsoft.com/office/drawing/2014/main" id="{4BF08E62-C68C-40CC-9F33-6A0C28AB2406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3" name="Oval 1902">
                <a:extLst>
                  <a:ext uri="{FF2B5EF4-FFF2-40B4-BE49-F238E27FC236}">
                    <a16:creationId xmlns:a16="http://schemas.microsoft.com/office/drawing/2014/main" id="{8A749F14-74A6-4900-AAAE-3DE9A7756FA8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4" name="Oval 1903">
                <a:extLst>
                  <a:ext uri="{FF2B5EF4-FFF2-40B4-BE49-F238E27FC236}">
                    <a16:creationId xmlns:a16="http://schemas.microsoft.com/office/drawing/2014/main" id="{027B1266-BB0E-420B-967D-9AA423A91D28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5" name="Oval 1904">
                <a:extLst>
                  <a:ext uri="{FF2B5EF4-FFF2-40B4-BE49-F238E27FC236}">
                    <a16:creationId xmlns:a16="http://schemas.microsoft.com/office/drawing/2014/main" id="{024DC14D-B39A-404D-91F6-F94C2B88E6B8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6" name="Oval 1905">
                <a:extLst>
                  <a:ext uri="{FF2B5EF4-FFF2-40B4-BE49-F238E27FC236}">
                    <a16:creationId xmlns:a16="http://schemas.microsoft.com/office/drawing/2014/main" id="{CEF10620-CD3A-4B76-A156-93EFD8E28E2C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4" name="Group 1603">
              <a:extLst>
                <a:ext uri="{FF2B5EF4-FFF2-40B4-BE49-F238E27FC236}">
                  <a16:creationId xmlns:a16="http://schemas.microsoft.com/office/drawing/2014/main" id="{C9F61453-ADB5-4218-8104-CE454C9322EC}"/>
                </a:ext>
              </a:extLst>
            </p:cNvPr>
            <p:cNvGrpSpPr/>
            <p:nvPr/>
          </p:nvGrpSpPr>
          <p:grpSpPr>
            <a:xfrm rot="21552950">
              <a:off x="883401" y="5162024"/>
              <a:ext cx="698656" cy="45724"/>
              <a:chOff x="3792100" y="6101365"/>
              <a:chExt cx="698656" cy="45724"/>
            </a:xfrm>
          </p:grpSpPr>
          <p:sp>
            <p:nvSpPr>
              <p:cNvPr id="1877" name="Oval 1876">
                <a:extLst>
                  <a:ext uri="{FF2B5EF4-FFF2-40B4-BE49-F238E27FC236}">
                    <a16:creationId xmlns:a16="http://schemas.microsoft.com/office/drawing/2014/main" id="{982F55E8-8CF1-4558-A5B2-AA87FCBFB007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8" name="Oval 1877">
                <a:extLst>
                  <a:ext uri="{FF2B5EF4-FFF2-40B4-BE49-F238E27FC236}">
                    <a16:creationId xmlns:a16="http://schemas.microsoft.com/office/drawing/2014/main" id="{32475AD1-0749-4F32-BF38-F7CE03764C59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9" name="Oval 1878">
                <a:extLst>
                  <a:ext uri="{FF2B5EF4-FFF2-40B4-BE49-F238E27FC236}">
                    <a16:creationId xmlns:a16="http://schemas.microsoft.com/office/drawing/2014/main" id="{8438D0D6-9022-419D-95F1-F17E5FC974E6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0" name="Oval 1879">
                <a:extLst>
                  <a:ext uri="{FF2B5EF4-FFF2-40B4-BE49-F238E27FC236}">
                    <a16:creationId xmlns:a16="http://schemas.microsoft.com/office/drawing/2014/main" id="{1C400084-379C-4D51-B7E8-39460611D19A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1" name="Oval 1880">
                <a:extLst>
                  <a:ext uri="{FF2B5EF4-FFF2-40B4-BE49-F238E27FC236}">
                    <a16:creationId xmlns:a16="http://schemas.microsoft.com/office/drawing/2014/main" id="{79EB6F4E-3B6E-41C3-8B11-B680AB29194B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2" name="Oval 1881">
                <a:extLst>
                  <a:ext uri="{FF2B5EF4-FFF2-40B4-BE49-F238E27FC236}">
                    <a16:creationId xmlns:a16="http://schemas.microsoft.com/office/drawing/2014/main" id="{6D3E48DC-47B7-46DD-BBCA-899A9CB74905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3" name="Oval 1882">
                <a:extLst>
                  <a:ext uri="{FF2B5EF4-FFF2-40B4-BE49-F238E27FC236}">
                    <a16:creationId xmlns:a16="http://schemas.microsoft.com/office/drawing/2014/main" id="{AC181DF5-674E-467F-9854-5CAA96325B00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4" name="Oval 1883">
                <a:extLst>
                  <a:ext uri="{FF2B5EF4-FFF2-40B4-BE49-F238E27FC236}">
                    <a16:creationId xmlns:a16="http://schemas.microsoft.com/office/drawing/2014/main" id="{14D2FC56-ACF1-46B9-A65D-6CFF99DE4CCB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5" name="Oval 1884">
                <a:extLst>
                  <a:ext uri="{FF2B5EF4-FFF2-40B4-BE49-F238E27FC236}">
                    <a16:creationId xmlns:a16="http://schemas.microsoft.com/office/drawing/2014/main" id="{B94C2FE4-059D-4615-891A-059C331C543E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6" name="Oval 1885">
                <a:extLst>
                  <a:ext uri="{FF2B5EF4-FFF2-40B4-BE49-F238E27FC236}">
                    <a16:creationId xmlns:a16="http://schemas.microsoft.com/office/drawing/2014/main" id="{E027782F-E41E-42C7-B3CE-0211967E9693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7" name="Oval 1886">
                <a:extLst>
                  <a:ext uri="{FF2B5EF4-FFF2-40B4-BE49-F238E27FC236}">
                    <a16:creationId xmlns:a16="http://schemas.microsoft.com/office/drawing/2014/main" id="{D022B011-579D-4F35-868E-F52C46B69FC0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8" name="Oval 1887">
                <a:extLst>
                  <a:ext uri="{FF2B5EF4-FFF2-40B4-BE49-F238E27FC236}">
                    <a16:creationId xmlns:a16="http://schemas.microsoft.com/office/drawing/2014/main" id="{64F551E7-5A83-4653-85AB-15BF4926B1AA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9" name="Oval 1888">
                <a:extLst>
                  <a:ext uri="{FF2B5EF4-FFF2-40B4-BE49-F238E27FC236}">
                    <a16:creationId xmlns:a16="http://schemas.microsoft.com/office/drawing/2014/main" id="{24D7EDBC-9089-4123-AC79-72545DADFFC2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0" name="Oval 1889">
                <a:extLst>
                  <a:ext uri="{FF2B5EF4-FFF2-40B4-BE49-F238E27FC236}">
                    <a16:creationId xmlns:a16="http://schemas.microsoft.com/office/drawing/2014/main" id="{EBE43F9B-FD8D-4F08-AF49-50D54A160E01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1" name="Oval 1890">
                <a:extLst>
                  <a:ext uri="{FF2B5EF4-FFF2-40B4-BE49-F238E27FC236}">
                    <a16:creationId xmlns:a16="http://schemas.microsoft.com/office/drawing/2014/main" id="{55C8ED16-28CF-45DA-8B68-2E2C06C7ED01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FDFAFC85-8967-4EA9-AA74-65AF22370EE2}"/>
                </a:ext>
              </a:extLst>
            </p:cNvPr>
            <p:cNvGrpSpPr/>
            <p:nvPr/>
          </p:nvGrpSpPr>
          <p:grpSpPr>
            <a:xfrm rot="907">
              <a:off x="883675" y="6105966"/>
              <a:ext cx="698656" cy="45724"/>
              <a:chOff x="3792100" y="6101365"/>
              <a:chExt cx="698656" cy="45724"/>
            </a:xfrm>
          </p:grpSpPr>
          <p:sp>
            <p:nvSpPr>
              <p:cNvPr id="1862" name="Oval 1861">
                <a:extLst>
                  <a:ext uri="{FF2B5EF4-FFF2-40B4-BE49-F238E27FC236}">
                    <a16:creationId xmlns:a16="http://schemas.microsoft.com/office/drawing/2014/main" id="{CFCA6066-206A-443A-8530-1EAD5ACFDA2B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3" name="Oval 1862">
                <a:extLst>
                  <a:ext uri="{FF2B5EF4-FFF2-40B4-BE49-F238E27FC236}">
                    <a16:creationId xmlns:a16="http://schemas.microsoft.com/office/drawing/2014/main" id="{C71241CF-14C2-45E4-9BBA-B4CAC4C14A21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4" name="Oval 1863">
                <a:extLst>
                  <a:ext uri="{FF2B5EF4-FFF2-40B4-BE49-F238E27FC236}">
                    <a16:creationId xmlns:a16="http://schemas.microsoft.com/office/drawing/2014/main" id="{69D7A1EB-9EAA-417E-8CEF-F27AD22BC1BB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5" name="Oval 1864">
                <a:extLst>
                  <a:ext uri="{FF2B5EF4-FFF2-40B4-BE49-F238E27FC236}">
                    <a16:creationId xmlns:a16="http://schemas.microsoft.com/office/drawing/2014/main" id="{EA4C03E9-4D1E-4181-BDF7-8E49F0AAF920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6" name="Oval 1865">
                <a:extLst>
                  <a:ext uri="{FF2B5EF4-FFF2-40B4-BE49-F238E27FC236}">
                    <a16:creationId xmlns:a16="http://schemas.microsoft.com/office/drawing/2014/main" id="{949AA6A5-F8AD-4853-808A-402A1486CF02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7" name="Oval 1866">
                <a:extLst>
                  <a:ext uri="{FF2B5EF4-FFF2-40B4-BE49-F238E27FC236}">
                    <a16:creationId xmlns:a16="http://schemas.microsoft.com/office/drawing/2014/main" id="{912BE562-12D7-4509-AD64-1180B79588B7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8" name="Oval 1867">
                <a:extLst>
                  <a:ext uri="{FF2B5EF4-FFF2-40B4-BE49-F238E27FC236}">
                    <a16:creationId xmlns:a16="http://schemas.microsoft.com/office/drawing/2014/main" id="{D41299DE-6A0B-46C2-B1AA-F9C8CCE99B53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9" name="Oval 1868">
                <a:extLst>
                  <a:ext uri="{FF2B5EF4-FFF2-40B4-BE49-F238E27FC236}">
                    <a16:creationId xmlns:a16="http://schemas.microsoft.com/office/drawing/2014/main" id="{24D72C42-622D-4761-8E9E-CD36EE0496CE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0" name="Oval 1869">
                <a:extLst>
                  <a:ext uri="{FF2B5EF4-FFF2-40B4-BE49-F238E27FC236}">
                    <a16:creationId xmlns:a16="http://schemas.microsoft.com/office/drawing/2014/main" id="{9F2D0E40-4334-42F7-9179-7D13D74C74CF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1" name="Oval 1870">
                <a:extLst>
                  <a:ext uri="{FF2B5EF4-FFF2-40B4-BE49-F238E27FC236}">
                    <a16:creationId xmlns:a16="http://schemas.microsoft.com/office/drawing/2014/main" id="{23E04855-AC47-4411-851F-BEBE292A13E7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2" name="Oval 1871">
                <a:extLst>
                  <a:ext uri="{FF2B5EF4-FFF2-40B4-BE49-F238E27FC236}">
                    <a16:creationId xmlns:a16="http://schemas.microsoft.com/office/drawing/2014/main" id="{4A1E3FA8-633F-4BD5-94E9-46734B6A7348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3" name="Oval 1872">
                <a:extLst>
                  <a:ext uri="{FF2B5EF4-FFF2-40B4-BE49-F238E27FC236}">
                    <a16:creationId xmlns:a16="http://schemas.microsoft.com/office/drawing/2014/main" id="{B684A4CD-0BC3-4508-B1B0-10B64E6F789F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4" name="Oval 1873">
                <a:extLst>
                  <a:ext uri="{FF2B5EF4-FFF2-40B4-BE49-F238E27FC236}">
                    <a16:creationId xmlns:a16="http://schemas.microsoft.com/office/drawing/2014/main" id="{26EF3F24-7B18-40B2-B24F-0D65EE981FF3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5" name="Oval 1874">
                <a:extLst>
                  <a:ext uri="{FF2B5EF4-FFF2-40B4-BE49-F238E27FC236}">
                    <a16:creationId xmlns:a16="http://schemas.microsoft.com/office/drawing/2014/main" id="{19B2B16A-4C77-4165-8CD3-9740E8C007E7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6" name="Oval 1875">
                <a:extLst>
                  <a:ext uri="{FF2B5EF4-FFF2-40B4-BE49-F238E27FC236}">
                    <a16:creationId xmlns:a16="http://schemas.microsoft.com/office/drawing/2014/main" id="{6478434D-F610-4CA6-969A-7D8A819D6320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6" name="Group 1605">
              <a:extLst>
                <a:ext uri="{FF2B5EF4-FFF2-40B4-BE49-F238E27FC236}">
                  <a16:creationId xmlns:a16="http://schemas.microsoft.com/office/drawing/2014/main" id="{63C9C5D2-342C-486B-9F27-8807D4DF1EEC}"/>
                </a:ext>
              </a:extLst>
            </p:cNvPr>
            <p:cNvGrpSpPr/>
            <p:nvPr/>
          </p:nvGrpSpPr>
          <p:grpSpPr>
            <a:xfrm rot="907">
              <a:off x="883675" y="5772810"/>
              <a:ext cx="698656" cy="45724"/>
              <a:chOff x="3792100" y="6101365"/>
              <a:chExt cx="698656" cy="45724"/>
            </a:xfrm>
          </p:grpSpPr>
          <p:sp>
            <p:nvSpPr>
              <p:cNvPr id="1847" name="Oval 1846">
                <a:extLst>
                  <a:ext uri="{FF2B5EF4-FFF2-40B4-BE49-F238E27FC236}">
                    <a16:creationId xmlns:a16="http://schemas.microsoft.com/office/drawing/2014/main" id="{48FC36C4-49DD-4F9E-9DD8-5B26B36B1382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8" name="Oval 1847">
                <a:extLst>
                  <a:ext uri="{FF2B5EF4-FFF2-40B4-BE49-F238E27FC236}">
                    <a16:creationId xmlns:a16="http://schemas.microsoft.com/office/drawing/2014/main" id="{9FC51A11-A798-4CC8-817B-FED790FCBC42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9" name="Oval 1848">
                <a:extLst>
                  <a:ext uri="{FF2B5EF4-FFF2-40B4-BE49-F238E27FC236}">
                    <a16:creationId xmlns:a16="http://schemas.microsoft.com/office/drawing/2014/main" id="{A631243D-EB68-4151-9728-800D4013547B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0" name="Oval 1849">
                <a:extLst>
                  <a:ext uri="{FF2B5EF4-FFF2-40B4-BE49-F238E27FC236}">
                    <a16:creationId xmlns:a16="http://schemas.microsoft.com/office/drawing/2014/main" id="{630A9201-5412-48FE-A273-7D94F1B68B1C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1" name="Oval 1850">
                <a:extLst>
                  <a:ext uri="{FF2B5EF4-FFF2-40B4-BE49-F238E27FC236}">
                    <a16:creationId xmlns:a16="http://schemas.microsoft.com/office/drawing/2014/main" id="{D792470B-0590-4E77-A7AA-5872C2CEEBBF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2" name="Oval 1851">
                <a:extLst>
                  <a:ext uri="{FF2B5EF4-FFF2-40B4-BE49-F238E27FC236}">
                    <a16:creationId xmlns:a16="http://schemas.microsoft.com/office/drawing/2014/main" id="{41EB8535-0FE9-4A80-B119-F1A926F7D478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3" name="Oval 1852">
                <a:extLst>
                  <a:ext uri="{FF2B5EF4-FFF2-40B4-BE49-F238E27FC236}">
                    <a16:creationId xmlns:a16="http://schemas.microsoft.com/office/drawing/2014/main" id="{685B3FCD-BC45-4FBE-9132-7A77358BE43F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4" name="Oval 1853">
                <a:extLst>
                  <a:ext uri="{FF2B5EF4-FFF2-40B4-BE49-F238E27FC236}">
                    <a16:creationId xmlns:a16="http://schemas.microsoft.com/office/drawing/2014/main" id="{F229FC9B-6EFE-4D64-9666-E96E79B06482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5" name="Oval 1854">
                <a:extLst>
                  <a:ext uri="{FF2B5EF4-FFF2-40B4-BE49-F238E27FC236}">
                    <a16:creationId xmlns:a16="http://schemas.microsoft.com/office/drawing/2014/main" id="{290EBFA9-E0B5-44C5-B63B-7515F9D2EEAF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6" name="Oval 1855">
                <a:extLst>
                  <a:ext uri="{FF2B5EF4-FFF2-40B4-BE49-F238E27FC236}">
                    <a16:creationId xmlns:a16="http://schemas.microsoft.com/office/drawing/2014/main" id="{878FC35C-CF54-4A43-AB41-CB71A73C7FAB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7" name="Oval 1856">
                <a:extLst>
                  <a:ext uri="{FF2B5EF4-FFF2-40B4-BE49-F238E27FC236}">
                    <a16:creationId xmlns:a16="http://schemas.microsoft.com/office/drawing/2014/main" id="{561999CD-9FF4-4DB6-A8FB-056B338ECF4F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8" name="Oval 1857">
                <a:extLst>
                  <a:ext uri="{FF2B5EF4-FFF2-40B4-BE49-F238E27FC236}">
                    <a16:creationId xmlns:a16="http://schemas.microsoft.com/office/drawing/2014/main" id="{DB77DC60-7E4B-4D6D-BDA1-EC1B34A55905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9" name="Oval 1858">
                <a:extLst>
                  <a:ext uri="{FF2B5EF4-FFF2-40B4-BE49-F238E27FC236}">
                    <a16:creationId xmlns:a16="http://schemas.microsoft.com/office/drawing/2014/main" id="{5AFA7A31-6609-4EF9-8BDD-907B30838CCF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0" name="Oval 1859">
                <a:extLst>
                  <a:ext uri="{FF2B5EF4-FFF2-40B4-BE49-F238E27FC236}">
                    <a16:creationId xmlns:a16="http://schemas.microsoft.com/office/drawing/2014/main" id="{D48C1F81-F1D7-4432-8CF9-029545F0003C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1" name="Oval 1860">
                <a:extLst>
                  <a:ext uri="{FF2B5EF4-FFF2-40B4-BE49-F238E27FC236}">
                    <a16:creationId xmlns:a16="http://schemas.microsoft.com/office/drawing/2014/main" id="{0BF48CD6-A7F9-4804-9DA0-6032B56AB902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7" name="Group 1606">
              <a:extLst>
                <a:ext uri="{FF2B5EF4-FFF2-40B4-BE49-F238E27FC236}">
                  <a16:creationId xmlns:a16="http://schemas.microsoft.com/office/drawing/2014/main" id="{A96930D0-C116-475C-9B09-17A695BA0117}"/>
                </a:ext>
              </a:extLst>
            </p:cNvPr>
            <p:cNvGrpSpPr/>
            <p:nvPr/>
          </p:nvGrpSpPr>
          <p:grpSpPr>
            <a:xfrm rot="907">
              <a:off x="883675" y="5717284"/>
              <a:ext cx="698656" cy="45724"/>
              <a:chOff x="3792100" y="6101365"/>
              <a:chExt cx="698656" cy="45724"/>
            </a:xfrm>
          </p:grpSpPr>
          <p:sp>
            <p:nvSpPr>
              <p:cNvPr id="1832" name="Oval 1831">
                <a:extLst>
                  <a:ext uri="{FF2B5EF4-FFF2-40B4-BE49-F238E27FC236}">
                    <a16:creationId xmlns:a16="http://schemas.microsoft.com/office/drawing/2014/main" id="{6E34D7F2-28AD-4D7C-B78E-0A444718E227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3" name="Oval 1832">
                <a:extLst>
                  <a:ext uri="{FF2B5EF4-FFF2-40B4-BE49-F238E27FC236}">
                    <a16:creationId xmlns:a16="http://schemas.microsoft.com/office/drawing/2014/main" id="{6F7C02DE-0FC3-43E0-BC6B-D97B4B7F5C95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4" name="Oval 1833">
                <a:extLst>
                  <a:ext uri="{FF2B5EF4-FFF2-40B4-BE49-F238E27FC236}">
                    <a16:creationId xmlns:a16="http://schemas.microsoft.com/office/drawing/2014/main" id="{122B749C-F10D-45C6-B6EC-5B1DD2E83109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5" name="Oval 1834">
                <a:extLst>
                  <a:ext uri="{FF2B5EF4-FFF2-40B4-BE49-F238E27FC236}">
                    <a16:creationId xmlns:a16="http://schemas.microsoft.com/office/drawing/2014/main" id="{23A61D15-9556-43EB-9B88-010CD0DFED7C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6" name="Oval 1835">
                <a:extLst>
                  <a:ext uri="{FF2B5EF4-FFF2-40B4-BE49-F238E27FC236}">
                    <a16:creationId xmlns:a16="http://schemas.microsoft.com/office/drawing/2014/main" id="{9248877B-D5B5-40A7-98E6-5B40217F27CF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7" name="Oval 1836">
                <a:extLst>
                  <a:ext uri="{FF2B5EF4-FFF2-40B4-BE49-F238E27FC236}">
                    <a16:creationId xmlns:a16="http://schemas.microsoft.com/office/drawing/2014/main" id="{CB8757C8-73BC-416E-A775-B7CCDB26BD67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8" name="Oval 1837">
                <a:extLst>
                  <a:ext uri="{FF2B5EF4-FFF2-40B4-BE49-F238E27FC236}">
                    <a16:creationId xmlns:a16="http://schemas.microsoft.com/office/drawing/2014/main" id="{85E98CB7-662F-4F3F-8511-18772330D5D4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9" name="Oval 1838">
                <a:extLst>
                  <a:ext uri="{FF2B5EF4-FFF2-40B4-BE49-F238E27FC236}">
                    <a16:creationId xmlns:a16="http://schemas.microsoft.com/office/drawing/2014/main" id="{08D6B96F-CE44-49C2-B06A-582C89BE4DBD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0" name="Oval 1839">
                <a:extLst>
                  <a:ext uri="{FF2B5EF4-FFF2-40B4-BE49-F238E27FC236}">
                    <a16:creationId xmlns:a16="http://schemas.microsoft.com/office/drawing/2014/main" id="{893954D4-6F5C-43DE-A7E4-ED16B197B457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1" name="Oval 1840">
                <a:extLst>
                  <a:ext uri="{FF2B5EF4-FFF2-40B4-BE49-F238E27FC236}">
                    <a16:creationId xmlns:a16="http://schemas.microsoft.com/office/drawing/2014/main" id="{F12E3E3E-DBEC-4691-8A49-954F18D1BAEC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2" name="Oval 1841">
                <a:extLst>
                  <a:ext uri="{FF2B5EF4-FFF2-40B4-BE49-F238E27FC236}">
                    <a16:creationId xmlns:a16="http://schemas.microsoft.com/office/drawing/2014/main" id="{A6F0088D-A80C-4AEE-8687-532952823F9E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3" name="Oval 1842">
                <a:extLst>
                  <a:ext uri="{FF2B5EF4-FFF2-40B4-BE49-F238E27FC236}">
                    <a16:creationId xmlns:a16="http://schemas.microsoft.com/office/drawing/2014/main" id="{57022A09-55E1-4193-AA6C-534570FE6904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4" name="Oval 1843">
                <a:extLst>
                  <a:ext uri="{FF2B5EF4-FFF2-40B4-BE49-F238E27FC236}">
                    <a16:creationId xmlns:a16="http://schemas.microsoft.com/office/drawing/2014/main" id="{5879BEC9-30FC-4AE1-A205-F3AA38405317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5" name="Oval 1844">
                <a:extLst>
                  <a:ext uri="{FF2B5EF4-FFF2-40B4-BE49-F238E27FC236}">
                    <a16:creationId xmlns:a16="http://schemas.microsoft.com/office/drawing/2014/main" id="{3E22E8FC-47ED-42B6-8EFB-C0801ACAD759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6" name="Oval 1845">
                <a:extLst>
                  <a:ext uri="{FF2B5EF4-FFF2-40B4-BE49-F238E27FC236}">
                    <a16:creationId xmlns:a16="http://schemas.microsoft.com/office/drawing/2014/main" id="{DD148CF1-240F-4A5A-9889-312608A5FA10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8" name="Group 1607">
              <a:extLst>
                <a:ext uri="{FF2B5EF4-FFF2-40B4-BE49-F238E27FC236}">
                  <a16:creationId xmlns:a16="http://schemas.microsoft.com/office/drawing/2014/main" id="{3A253810-0A05-452E-9E32-E70C0C406F4F}"/>
                </a:ext>
              </a:extLst>
            </p:cNvPr>
            <p:cNvGrpSpPr/>
            <p:nvPr/>
          </p:nvGrpSpPr>
          <p:grpSpPr>
            <a:xfrm rot="907">
              <a:off x="883675" y="5661758"/>
              <a:ext cx="698656" cy="45724"/>
              <a:chOff x="3792100" y="6101365"/>
              <a:chExt cx="698656" cy="45724"/>
            </a:xfrm>
          </p:grpSpPr>
          <p:sp>
            <p:nvSpPr>
              <p:cNvPr id="1817" name="Oval 1816">
                <a:extLst>
                  <a:ext uri="{FF2B5EF4-FFF2-40B4-BE49-F238E27FC236}">
                    <a16:creationId xmlns:a16="http://schemas.microsoft.com/office/drawing/2014/main" id="{B9FE3BB1-613A-4690-B7ED-BE22FF24C991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8" name="Oval 1817">
                <a:extLst>
                  <a:ext uri="{FF2B5EF4-FFF2-40B4-BE49-F238E27FC236}">
                    <a16:creationId xmlns:a16="http://schemas.microsoft.com/office/drawing/2014/main" id="{4FD16DFA-3AAD-4540-8BF6-709C88DB3D18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9" name="Oval 1818">
                <a:extLst>
                  <a:ext uri="{FF2B5EF4-FFF2-40B4-BE49-F238E27FC236}">
                    <a16:creationId xmlns:a16="http://schemas.microsoft.com/office/drawing/2014/main" id="{9487B81A-C8AB-48C4-AEBF-F4BE63A9D0E5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0" name="Oval 1819">
                <a:extLst>
                  <a:ext uri="{FF2B5EF4-FFF2-40B4-BE49-F238E27FC236}">
                    <a16:creationId xmlns:a16="http://schemas.microsoft.com/office/drawing/2014/main" id="{2969D55E-9E07-49F9-A9B9-76347BCB98E7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1" name="Oval 1820">
                <a:extLst>
                  <a:ext uri="{FF2B5EF4-FFF2-40B4-BE49-F238E27FC236}">
                    <a16:creationId xmlns:a16="http://schemas.microsoft.com/office/drawing/2014/main" id="{E5345E3D-5043-4B1F-A653-9D70A90DEABC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2" name="Oval 1821">
                <a:extLst>
                  <a:ext uri="{FF2B5EF4-FFF2-40B4-BE49-F238E27FC236}">
                    <a16:creationId xmlns:a16="http://schemas.microsoft.com/office/drawing/2014/main" id="{454646EC-ABA9-463A-B47A-C413D6071A8B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3" name="Oval 1822">
                <a:extLst>
                  <a:ext uri="{FF2B5EF4-FFF2-40B4-BE49-F238E27FC236}">
                    <a16:creationId xmlns:a16="http://schemas.microsoft.com/office/drawing/2014/main" id="{8083787F-9E6A-440E-9D83-46061109966E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4" name="Oval 1823">
                <a:extLst>
                  <a:ext uri="{FF2B5EF4-FFF2-40B4-BE49-F238E27FC236}">
                    <a16:creationId xmlns:a16="http://schemas.microsoft.com/office/drawing/2014/main" id="{09E4F466-8A45-4EDE-85CE-C2BF02800B7F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5" name="Oval 1824">
                <a:extLst>
                  <a:ext uri="{FF2B5EF4-FFF2-40B4-BE49-F238E27FC236}">
                    <a16:creationId xmlns:a16="http://schemas.microsoft.com/office/drawing/2014/main" id="{5ECEFAD3-8580-41FA-B48A-A27A0E86EA54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6" name="Oval 1825">
                <a:extLst>
                  <a:ext uri="{FF2B5EF4-FFF2-40B4-BE49-F238E27FC236}">
                    <a16:creationId xmlns:a16="http://schemas.microsoft.com/office/drawing/2014/main" id="{07CA3BA7-B298-44EC-990E-8C4DEE038743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7" name="Oval 1826">
                <a:extLst>
                  <a:ext uri="{FF2B5EF4-FFF2-40B4-BE49-F238E27FC236}">
                    <a16:creationId xmlns:a16="http://schemas.microsoft.com/office/drawing/2014/main" id="{62C48192-8120-4ED3-8742-209894147011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8" name="Oval 1827">
                <a:extLst>
                  <a:ext uri="{FF2B5EF4-FFF2-40B4-BE49-F238E27FC236}">
                    <a16:creationId xmlns:a16="http://schemas.microsoft.com/office/drawing/2014/main" id="{D879506E-BB99-4519-811B-8A2A25CAB823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9" name="Oval 1828">
                <a:extLst>
                  <a:ext uri="{FF2B5EF4-FFF2-40B4-BE49-F238E27FC236}">
                    <a16:creationId xmlns:a16="http://schemas.microsoft.com/office/drawing/2014/main" id="{6F870CA0-D5CB-449C-A32C-99F4963703F1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0" name="Oval 1829">
                <a:extLst>
                  <a:ext uri="{FF2B5EF4-FFF2-40B4-BE49-F238E27FC236}">
                    <a16:creationId xmlns:a16="http://schemas.microsoft.com/office/drawing/2014/main" id="{8823F6CC-68A9-4B19-9A96-B1D570117BC7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1" name="Oval 1830">
                <a:extLst>
                  <a:ext uri="{FF2B5EF4-FFF2-40B4-BE49-F238E27FC236}">
                    <a16:creationId xmlns:a16="http://schemas.microsoft.com/office/drawing/2014/main" id="{09C00AA0-4303-4817-9F44-FF682A0AD3F7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9" name="Group 1608">
              <a:extLst>
                <a:ext uri="{FF2B5EF4-FFF2-40B4-BE49-F238E27FC236}">
                  <a16:creationId xmlns:a16="http://schemas.microsoft.com/office/drawing/2014/main" id="{55FC0413-9204-40C7-B494-3E670E34D353}"/>
                </a:ext>
              </a:extLst>
            </p:cNvPr>
            <p:cNvGrpSpPr/>
            <p:nvPr/>
          </p:nvGrpSpPr>
          <p:grpSpPr>
            <a:xfrm rot="907">
              <a:off x="883675" y="5828336"/>
              <a:ext cx="698656" cy="45724"/>
              <a:chOff x="3792100" y="6101365"/>
              <a:chExt cx="698656" cy="45724"/>
            </a:xfrm>
          </p:grpSpPr>
          <p:sp>
            <p:nvSpPr>
              <p:cNvPr id="1802" name="Oval 1801">
                <a:extLst>
                  <a:ext uri="{FF2B5EF4-FFF2-40B4-BE49-F238E27FC236}">
                    <a16:creationId xmlns:a16="http://schemas.microsoft.com/office/drawing/2014/main" id="{8B366E6F-BE61-4AB5-9E3E-A0D065DC2681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3" name="Oval 1802">
                <a:extLst>
                  <a:ext uri="{FF2B5EF4-FFF2-40B4-BE49-F238E27FC236}">
                    <a16:creationId xmlns:a16="http://schemas.microsoft.com/office/drawing/2014/main" id="{57F6DB5F-D058-4D53-A4E3-1858F76A3D6E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4" name="Oval 1803">
                <a:extLst>
                  <a:ext uri="{FF2B5EF4-FFF2-40B4-BE49-F238E27FC236}">
                    <a16:creationId xmlns:a16="http://schemas.microsoft.com/office/drawing/2014/main" id="{BE3AFAA0-B005-4DFA-94B3-2867A10C8EC1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5" name="Oval 1804">
                <a:extLst>
                  <a:ext uri="{FF2B5EF4-FFF2-40B4-BE49-F238E27FC236}">
                    <a16:creationId xmlns:a16="http://schemas.microsoft.com/office/drawing/2014/main" id="{BABC2909-9AB1-422F-B515-8B3E0C8389CF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6" name="Oval 1805">
                <a:extLst>
                  <a:ext uri="{FF2B5EF4-FFF2-40B4-BE49-F238E27FC236}">
                    <a16:creationId xmlns:a16="http://schemas.microsoft.com/office/drawing/2014/main" id="{C14F0D48-E945-4503-B984-EAE033A95795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7" name="Oval 1806">
                <a:extLst>
                  <a:ext uri="{FF2B5EF4-FFF2-40B4-BE49-F238E27FC236}">
                    <a16:creationId xmlns:a16="http://schemas.microsoft.com/office/drawing/2014/main" id="{D0384334-D073-4153-9518-D6F6EE0E7E7D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8" name="Oval 1807">
                <a:extLst>
                  <a:ext uri="{FF2B5EF4-FFF2-40B4-BE49-F238E27FC236}">
                    <a16:creationId xmlns:a16="http://schemas.microsoft.com/office/drawing/2014/main" id="{B6134474-C8D4-4422-8D39-6DF34E27ABFD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9" name="Oval 1808">
                <a:extLst>
                  <a:ext uri="{FF2B5EF4-FFF2-40B4-BE49-F238E27FC236}">
                    <a16:creationId xmlns:a16="http://schemas.microsoft.com/office/drawing/2014/main" id="{9466F905-AECC-41AF-8D32-BB2DA4179B8A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0" name="Oval 1809">
                <a:extLst>
                  <a:ext uri="{FF2B5EF4-FFF2-40B4-BE49-F238E27FC236}">
                    <a16:creationId xmlns:a16="http://schemas.microsoft.com/office/drawing/2014/main" id="{A8AC5233-629E-478A-B5DE-6A25F912E2A2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1" name="Oval 1810">
                <a:extLst>
                  <a:ext uri="{FF2B5EF4-FFF2-40B4-BE49-F238E27FC236}">
                    <a16:creationId xmlns:a16="http://schemas.microsoft.com/office/drawing/2014/main" id="{E2911485-551B-4603-976F-E549CF9EBEBE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2" name="Oval 1811">
                <a:extLst>
                  <a:ext uri="{FF2B5EF4-FFF2-40B4-BE49-F238E27FC236}">
                    <a16:creationId xmlns:a16="http://schemas.microsoft.com/office/drawing/2014/main" id="{06773545-F517-4DB8-BF07-E8F5B9E1132D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3" name="Oval 1812">
                <a:extLst>
                  <a:ext uri="{FF2B5EF4-FFF2-40B4-BE49-F238E27FC236}">
                    <a16:creationId xmlns:a16="http://schemas.microsoft.com/office/drawing/2014/main" id="{A2B88102-D5DD-4127-B0C5-5D9A0757D095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4" name="Oval 1813">
                <a:extLst>
                  <a:ext uri="{FF2B5EF4-FFF2-40B4-BE49-F238E27FC236}">
                    <a16:creationId xmlns:a16="http://schemas.microsoft.com/office/drawing/2014/main" id="{446BB3BE-6CE1-48AB-8BC4-0D158501B77D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5" name="Oval 1814">
                <a:extLst>
                  <a:ext uri="{FF2B5EF4-FFF2-40B4-BE49-F238E27FC236}">
                    <a16:creationId xmlns:a16="http://schemas.microsoft.com/office/drawing/2014/main" id="{0654B99E-4C57-4D43-BBA3-21BEB40AC874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6" name="Oval 1815">
                <a:extLst>
                  <a:ext uri="{FF2B5EF4-FFF2-40B4-BE49-F238E27FC236}">
                    <a16:creationId xmlns:a16="http://schemas.microsoft.com/office/drawing/2014/main" id="{E6547106-D1C2-4D3F-8F02-6CE12EDA7C39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0" name="Group 1609">
              <a:extLst>
                <a:ext uri="{FF2B5EF4-FFF2-40B4-BE49-F238E27FC236}">
                  <a16:creationId xmlns:a16="http://schemas.microsoft.com/office/drawing/2014/main" id="{C5DA84F4-B6E4-444B-85C6-1292F01EF72C}"/>
                </a:ext>
              </a:extLst>
            </p:cNvPr>
            <p:cNvGrpSpPr/>
            <p:nvPr/>
          </p:nvGrpSpPr>
          <p:grpSpPr>
            <a:xfrm rot="21587669">
              <a:off x="883602" y="5883862"/>
              <a:ext cx="698656" cy="45724"/>
              <a:chOff x="3792100" y="6101365"/>
              <a:chExt cx="698656" cy="45724"/>
            </a:xfrm>
          </p:grpSpPr>
          <p:sp>
            <p:nvSpPr>
              <p:cNvPr id="1787" name="Oval 1786">
                <a:extLst>
                  <a:ext uri="{FF2B5EF4-FFF2-40B4-BE49-F238E27FC236}">
                    <a16:creationId xmlns:a16="http://schemas.microsoft.com/office/drawing/2014/main" id="{76E173AA-48DB-4F91-81DA-1ABCAF71B557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8" name="Oval 1787">
                <a:extLst>
                  <a:ext uri="{FF2B5EF4-FFF2-40B4-BE49-F238E27FC236}">
                    <a16:creationId xmlns:a16="http://schemas.microsoft.com/office/drawing/2014/main" id="{2ABE4688-4308-43D2-8B6D-304BED7DE8F2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9" name="Oval 1788">
                <a:extLst>
                  <a:ext uri="{FF2B5EF4-FFF2-40B4-BE49-F238E27FC236}">
                    <a16:creationId xmlns:a16="http://schemas.microsoft.com/office/drawing/2014/main" id="{5177CBF4-382D-4E61-809B-F7159647F077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0" name="Oval 1789">
                <a:extLst>
                  <a:ext uri="{FF2B5EF4-FFF2-40B4-BE49-F238E27FC236}">
                    <a16:creationId xmlns:a16="http://schemas.microsoft.com/office/drawing/2014/main" id="{DE28E651-D59E-41DF-B229-BAD47E70B475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1" name="Oval 1790">
                <a:extLst>
                  <a:ext uri="{FF2B5EF4-FFF2-40B4-BE49-F238E27FC236}">
                    <a16:creationId xmlns:a16="http://schemas.microsoft.com/office/drawing/2014/main" id="{950770F7-F6DC-40BD-9C44-61CB8C5038A2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2" name="Oval 1791">
                <a:extLst>
                  <a:ext uri="{FF2B5EF4-FFF2-40B4-BE49-F238E27FC236}">
                    <a16:creationId xmlns:a16="http://schemas.microsoft.com/office/drawing/2014/main" id="{E444AD73-8BBB-485D-B09A-DF37C0CB62B6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3" name="Oval 1792">
                <a:extLst>
                  <a:ext uri="{FF2B5EF4-FFF2-40B4-BE49-F238E27FC236}">
                    <a16:creationId xmlns:a16="http://schemas.microsoft.com/office/drawing/2014/main" id="{666F0E7F-53E3-4908-B2DE-6C78C4E4D519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4" name="Oval 1793">
                <a:extLst>
                  <a:ext uri="{FF2B5EF4-FFF2-40B4-BE49-F238E27FC236}">
                    <a16:creationId xmlns:a16="http://schemas.microsoft.com/office/drawing/2014/main" id="{2B48F2B5-3FEB-4555-8451-27F644FEEF37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5" name="Oval 1794">
                <a:extLst>
                  <a:ext uri="{FF2B5EF4-FFF2-40B4-BE49-F238E27FC236}">
                    <a16:creationId xmlns:a16="http://schemas.microsoft.com/office/drawing/2014/main" id="{544321D1-8D80-4074-B90C-256C876ACAD0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6" name="Oval 1795">
                <a:extLst>
                  <a:ext uri="{FF2B5EF4-FFF2-40B4-BE49-F238E27FC236}">
                    <a16:creationId xmlns:a16="http://schemas.microsoft.com/office/drawing/2014/main" id="{93653D12-857B-4AD8-AB1A-BE04A7B860D2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7" name="Oval 1796">
                <a:extLst>
                  <a:ext uri="{FF2B5EF4-FFF2-40B4-BE49-F238E27FC236}">
                    <a16:creationId xmlns:a16="http://schemas.microsoft.com/office/drawing/2014/main" id="{A728C4A9-D826-4842-8AA4-718F22F0DBB8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8" name="Oval 1797">
                <a:extLst>
                  <a:ext uri="{FF2B5EF4-FFF2-40B4-BE49-F238E27FC236}">
                    <a16:creationId xmlns:a16="http://schemas.microsoft.com/office/drawing/2014/main" id="{D72E78E0-97A9-4C17-9C42-70E08BE5BAEA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9" name="Oval 1798">
                <a:extLst>
                  <a:ext uri="{FF2B5EF4-FFF2-40B4-BE49-F238E27FC236}">
                    <a16:creationId xmlns:a16="http://schemas.microsoft.com/office/drawing/2014/main" id="{8B934F35-0A45-4786-8516-14EDC62826E1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0" name="Oval 1799">
                <a:extLst>
                  <a:ext uri="{FF2B5EF4-FFF2-40B4-BE49-F238E27FC236}">
                    <a16:creationId xmlns:a16="http://schemas.microsoft.com/office/drawing/2014/main" id="{5448FC61-61CD-4FC1-B181-C57F3DD98608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1" name="Oval 1800">
                <a:extLst>
                  <a:ext uri="{FF2B5EF4-FFF2-40B4-BE49-F238E27FC236}">
                    <a16:creationId xmlns:a16="http://schemas.microsoft.com/office/drawing/2014/main" id="{C3F20A5A-9F21-47CB-AE41-B2E87BC421F7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1" name="Group 1610">
              <a:extLst>
                <a:ext uri="{FF2B5EF4-FFF2-40B4-BE49-F238E27FC236}">
                  <a16:creationId xmlns:a16="http://schemas.microsoft.com/office/drawing/2014/main" id="{9DFA4430-4C0A-487A-95BE-5DDDCC1255F8}"/>
                </a:ext>
              </a:extLst>
            </p:cNvPr>
            <p:cNvGrpSpPr/>
            <p:nvPr/>
          </p:nvGrpSpPr>
          <p:grpSpPr>
            <a:xfrm rot="907">
              <a:off x="883675" y="5939388"/>
              <a:ext cx="698656" cy="45724"/>
              <a:chOff x="3792100" y="6101365"/>
              <a:chExt cx="698656" cy="45724"/>
            </a:xfrm>
          </p:grpSpPr>
          <p:sp>
            <p:nvSpPr>
              <p:cNvPr id="1772" name="Oval 1771">
                <a:extLst>
                  <a:ext uri="{FF2B5EF4-FFF2-40B4-BE49-F238E27FC236}">
                    <a16:creationId xmlns:a16="http://schemas.microsoft.com/office/drawing/2014/main" id="{B465A639-18E5-4436-98FB-0F8514530F19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3" name="Oval 1772">
                <a:extLst>
                  <a:ext uri="{FF2B5EF4-FFF2-40B4-BE49-F238E27FC236}">
                    <a16:creationId xmlns:a16="http://schemas.microsoft.com/office/drawing/2014/main" id="{27052B46-22FC-4131-86D0-2D1ED0BFE486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4" name="Oval 1773">
                <a:extLst>
                  <a:ext uri="{FF2B5EF4-FFF2-40B4-BE49-F238E27FC236}">
                    <a16:creationId xmlns:a16="http://schemas.microsoft.com/office/drawing/2014/main" id="{68BB049C-5239-4532-B2AF-A5E33A616869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5" name="Oval 1774">
                <a:extLst>
                  <a:ext uri="{FF2B5EF4-FFF2-40B4-BE49-F238E27FC236}">
                    <a16:creationId xmlns:a16="http://schemas.microsoft.com/office/drawing/2014/main" id="{C7624C26-E66B-4762-BE3B-5F78DA2CD87A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6" name="Oval 1775">
                <a:extLst>
                  <a:ext uri="{FF2B5EF4-FFF2-40B4-BE49-F238E27FC236}">
                    <a16:creationId xmlns:a16="http://schemas.microsoft.com/office/drawing/2014/main" id="{B8306CFC-26F6-4524-B718-DAF513B52616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7" name="Oval 1776">
                <a:extLst>
                  <a:ext uri="{FF2B5EF4-FFF2-40B4-BE49-F238E27FC236}">
                    <a16:creationId xmlns:a16="http://schemas.microsoft.com/office/drawing/2014/main" id="{88C6AF14-DAFA-49CA-B28F-F9B45CBA2716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8" name="Oval 1777">
                <a:extLst>
                  <a:ext uri="{FF2B5EF4-FFF2-40B4-BE49-F238E27FC236}">
                    <a16:creationId xmlns:a16="http://schemas.microsoft.com/office/drawing/2014/main" id="{E5F12F5A-2645-48E7-A805-9894A542D345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9" name="Oval 1778">
                <a:extLst>
                  <a:ext uri="{FF2B5EF4-FFF2-40B4-BE49-F238E27FC236}">
                    <a16:creationId xmlns:a16="http://schemas.microsoft.com/office/drawing/2014/main" id="{0238EDC3-5261-4F19-8E65-B73A2B1BE561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0" name="Oval 1779">
                <a:extLst>
                  <a:ext uri="{FF2B5EF4-FFF2-40B4-BE49-F238E27FC236}">
                    <a16:creationId xmlns:a16="http://schemas.microsoft.com/office/drawing/2014/main" id="{691DEF62-5500-42EA-8F92-AE61B5A6FCED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1" name="Oval 1780">
                <a:extLst>
                  <a:ext uri="{FF2B5EF4-FFF2-40B4-BE49-F238E27FC236}">
                    <a16:creationId xmlns:a16="http://schemas.microsoft.com/office/drawing/2014/main" id="{4FDAE77E-6AA0-495B-8963-278F7029991D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2" name="Oval 1781">
                <a:extLst>
                  <a:ext uri="{FF2B5EF4-FFF2-40B4-BE49-F238E27FC236}">
                    <a16:creationId xmlns:a16="http://schemas.microsoft.com/office/drawing/2014/main" id="{86ABE6E1-08F5-4B50-AA50-686AF0AF1F03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3" name="Oval 1782">
                <a:extLst>
                  <a:ext uri="{FF2B5EF4-FFF2-40B4-BE49-F238E27FC236}">
                    <a16:creationId xmlns:a16="http://schemas.microsoft.com/office/drawing/2014/main" id="{AB6D2156-48F5-4CD4-92BF-43949C02E6B6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4" name="Oval 1783">
                <a:extLst>
                  <a:ext uri="{FF2B5EF4-FFF2-40B4-BE49-F238E27FC236}">
                    <a16:creationId xmlns:a16="http://schemas.microsoft.com/office/drawing/2014/main" id="{E1CF8E30-C9F1-49B7-970E-F9E4A7BE4236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5" name="Oval 1784">
                <a:extLst>
                  <a:ext uri="{FF2B5EF4-FFF2-40B4-BE49-F238E27FC236}">
                    <a16:creationId xmlns:a16="http://schemas.microsoft.com/office/drawing/2014/main" id="{BFBA636F-638D-4084-983C-354E6BFAFC18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6" name="Oval 1785">
                <a:extLst>
                  <a:ext uri="{FF2B5EF4-FFF2-40B4-BE49-F238E27FC236}">
                    <a16:creationId xmlns:a16="http://schemas.microsoft.com/office/drawing/2014/main" id="{389756D6-32AB-4C9F-B0E8-02C617B7D128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2" name="Group 1611">
              <a:extLst>
                <a:ext uri="{FF2B5EF4-FFF2-40B4-BE49-F238E27FC236}">
                  <a16:creationId xmlns:a16="http://schemas.microsoft.com/office/drawing/2014/main" id="{21CBFBC8-3407-4064-894D-4A8ACFFCA819}"/>
                </a:ext>
              </a:extLst>
            </p:cNvPr>
            <p:cNvGrpSpPr/>
            <p:nvPr/>
          </p:nvGrpSpPr>
          <p:grpSpPr>
            <a:xfrm rot="907">
              <a:off x="883675" y="5994914"/>
              <a:ext cx="698656" cy="45724"/>
              <a:chOff x="3792100" y="6101365"/>
              <a:chExt cx="698656" cy="45724"/>
            </a:xfrm>
          </p:grpSpPr>
          <p:sp>
            <p:nvSpPr>
              <p:cNvPr id="1757" name="Oval 1756">
                <a:extLst>
                  <a:ext uri="{FF2B5EF4-FFF2-40B4-BE49-F238E27FC236}">
                    <a16:creationId xmlns:a16="http://schemas.microsoft.com/office/drawing/2014/main" id="{ABD93662-DF16-490D-99C5-25EB40F0E603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8" name="Oval 1757">
                <a:extLst>
                  <a:ext uri="{FF2B5EF4-FFF2-40B4-BE49-F238E27FC236}">
                    <a16:creationId xmlns:a16="http://schemas.microsoft.com/office/drawing/2014/main" id="{B94E3239-570F-43B3-8A0A-5A8866F9548D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9" name="Oval 1758">
                <a:extLst>
                  <a:ext uri="{FF2B5EF4-FFF2-40B4-BE49-F238E27FC236}">
                    <a16:creationId xmlns:a16="http://schemas.microsoft.com/office/drawing/2014/main" id="{579BDE4F-D5BB-4829-BD1C-F7EDE12F4F60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0" name="Oval 1759">
                <a:extLst>
                  <a:ext uri="{FF2B5EF4-FFF2-40B4-BE49-F238E27FC236}">
                    <a16:creationId xmlns:a16="http://schemas.microsoft.com/office/drawing/2014/main" id="{72C3F257-00E8-47E4-B0A9-43B87C3A1A0A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1" name="Oval 1760">
                <a:extLst>
                  <a:ext uri="{FF2B5EF4-FFF2-40B4-BE49-F238E27FC236}">
                    <a16:creationId xmlns:a16="http://schemas.microsoft.com/office/drawing/2014/main" id="{356C6CBD-9113-427B-B91C-7F36CDB93C30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2" name="Oval 1761">
                <a:extLst>
                  <a:ext uri="{FF2B5EF4-FFF2-40B4-BE49-F238E27FC236}">
                    <a16:creationId xmlns:a16="http://schemas.microsoft.com/office/drawing/2014/main" id="{348B269E-A45C-4988-93A3-4413C40E0080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3" name="Oval 1762">
                <a:extLst>
                  <a:ext uri="{FF2B5EF4-FFF2-40B4-BE49-F238E27FC236}">
                    <a16:creationId xmlns:a16="http://schemas.microsoft.com/office/drawing/2014/main" id="{BC3D955C-429B-4ECC-A4D1-15D0395CDC9E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4" name="Oval 1763">
                <a:extLst>
                  <a:ext uri="{FF2B5EF4-FFF2-40B4-BE49-F238E27FC236}">
                    <a16:creationId xmlns:a16="http://schemas.microsoft.com/office/drawing/2014/main" id="{2DBD33EC-84EE-4200-88EB-0D338EA1A290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5" name="Oval 1764">
                <a:extLst>
                  <a:ext uri="{FF2B5EF4-FFF2-40B4-BE49-F238E27FC236}">
                    <a16:creationId xmlns:a16="http://schemas.microsoft.com/office/drawing/2014/main" id="{CE61BFBA-9F0A-46C3-9060-0F651EC7CC99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6" name="Oval 1765">
                <a:extLst>
                  <a:ext uri="{FF2B5EF4-FFF2-40B4-BE49-F238E27FC236}">
                    <a16:creationId xmlns:a16="http://schemas.microsoft.com/office/drawing/2014/main" id="{FF9D4A28-1F97-4BB9-A9E0-37F3649FFB83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7" name="Oval 1766">
                <a:extLst>
                  <a:ext uri="{FF2B5EF4-FFF2-40B4-BE49-F238E27FC236}">
                    <a16:creationId xmlns:a16="http://schemas.microsoft.com/office/drawing/2014/main" id="{4BD495C0-899E-4599-9A5A-4327810B0FE6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8" name="Oval 1767">
                <a:extLst>
                  <a:ext uri="{FF2B5EF4-FFF2-40B4-BE49-F238E27FC236}">
                    <a16:creationId xmlns:a16="http://schemas.microsoft.com/office/drawing/2014/main" id="{2B6042C8-01D2-4030-AAC0-A5348BCF4BBF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9" name="Oval 1768">
                <a:extLst>
                  <a:ext uri="{FF2B5EF4-FFF2-40B4-BE49-F238E27FC236}">
                    <a16:creationId xmlns:a16="http://schemas.microsoft.com/office/drawing/2014/main" id="{E726C666-B245-4D9F-BCA4-5E370B7768DB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0" name="Oval 1769">
                <a:extLst>
                  <a:ext uri="{FF2B5EF4-FFF2-40B4-BE49-F238E27FC236}">
                    <a16:creationId xmlns:a16="http://schemas.microsoft.com/office/drawing/2014/main" id="{D5546283-5FE7-4BCD-957F-3B067A88D1F5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1" name="Oval 1770">
                <a:extLst>
                  <a:ext uri="{FF2B5EF4-FFF2-40B4-BE49-F238E27FC236}">
                    <a16:creationId xmlns:a16="http://schemas.microsoft.com/office/drawing/2014/main" id="{9631D627-2FAC-4418-B9ED-65E5F00C9372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3" name="Group 1612">
              <a:extLst>
                <a:ext uri="{FF2B5EF4-FFF2-40B4-BE49-F238E27FC236}">
                  <a16:creationId xmlns:a16="http://schemas.microsoft.com/office/drawing/2014/main" id="{6955561C-B3BB-464F-9598-D485C82A2A1F}"/>
                </a:ext>
              </a:extLst>
            </p:cNvPr>
            <p:cNvGrpSpPr/>
            <p:nvPr/>
          </p:nvGrpSpPr>
          <p:grpSpPr>
            <a:xfrm rot="907">
              <a:off x="883675" y="6050440"/>
              <a:ext cx="698656" cy="45724"/>
              <a:chOff x="3792100" y="6101365"/>
              <a:chExt cx="698656" cy="45724"/>
            </a:xfrm>
          </p:grpSpPr>
          <p:sp>
            <p:nvSpPr>
              <p:cNvPr id="1742" name="Oval 1741">
                <a:extLst>
                  <a:ext uri="{FF2B5EF4-FFF2-40B4-BE49-F238E27FC236}">
                    <a16:creationId xmlns:a16="http://schemas.microsoft.com/office/drawing/2014/main" id="{DE936F4C-EE69-4EF5-A4F7-0044A923643C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3" name="Oval 1742">
                <a:extLst>
                  <a:ext uri="{FF2B5EF4-FFF2-40B4-BE49-F238E27FC236}">
                    <a16:creationId xmlns:a16="http://schemas.microsoft.com/office/drawing/2014/main" id="{E5537EA4-A876-47F4-8D6E-7718F5517742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4" name="Oval 1743">
                <a:extLst>
                  <a:ext uri="{FF2B5EF4-FFF2-40B4-BE49-F238E27FC236}">
                    <a16:creationId xmlns:a16="http://schemas.microsoft.com/office/drawing/2014/main" id="{3C5806A2-D2D9-49AD-8E8E-FFD2A11FF444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5" name="Oval 1744">
                <a:extLst>
                  <a:ext uri="{FF2B5EF4-FFF2-40B4-BE49-F238E27FC236}">
                    <a16:creationId xmlns:a16="http://schemas.microsoft.com/office/drawing/2014/main" id="{EA4E0A51-5AEB-41B5-BD24-10582EC45DE5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6" name="Oval 1745">
                <a:extLst>
                  <a:ext uri="{FF2B5EF4-FFF2-40B4-BE49-F238E27FC236}">
                    <a16:creationId xmlns:a16="http://schemas.microsoft.com/office/drawing/2014/main" id="{81738613-3656-4E02-96F7-77665A1C5603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7" name="Oval 1746">
                <a:extLst>
                  <a:ext uri="{FF2B5EF4-FFF2-40B4-BE49-F238E27FC236}">
                    <a16:creationId xmlns:a16="http://schemas.microsoft.com/office/drawing/2014/main" id="{851F0A79-FAF5-4B82-8A5E-CD0C1DA23E02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8" name="Oval 1747">
                <a:extLst>
                  <a:ext uri="{FF2B5EF4-FFF2-40B4-BE49-F238E27FC236}">
                    <a16:creationId xmlns:a16="http://schemas.microsoft.com/office/drawing/2014/main" id="{1D962280-4EFD-461F-891B-9AB9C3406FCA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9" name="Oval 1748">
                <a:extLst>
                  <a:ext uri="{FF2B5EF4-FFF2-40B4-BE49-F238E27FC236}">
                    <a16:creationId xmlns:a16="http://schemas.microsoft.com/office/drawing/2014/main" id="{F71E5060-62AB-4779-95C8-16A4C77B1136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0" name="Oval 1749">
                <a:extLst>
                  <a:ext uri="{FF2B5EF4-FFF2-40B4-BE49-F238E27FC236}">
                    <a16:creationId xmlns:a16="http://schemas.microsoft.com/office/drawing/2014/main" id="{A677339B-C6C1-4640-A171-41C418FBE29A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1" name="Oval 1750">
                <a:extLst>
                  <a:ext uri="{FF2B5EF4-FFF2-40B4-BE49-F238E27FC236}">
                    <a16:creationId xmlns:a16="http://schemas.microsoft.com/office/drawing/2014/main" id="{961AB0A7-CDC8-4B8D-BDA8-D7118082C6C1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2" name="Oval 1751">
                <a:extLst>
                  <a:ext uri="{FF2B5EF4-FFF2-40B4-BE49-F238E27FC236}">
                    <a16:creationId xmlns:a16="http://schemas.microsoft.com/office/drawing/2014/main" id="{CCB79FA2-E345-4785-9810-945BBD2ECAAE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3" name="Oval 1752">
                <a:extLst>
                  <a:ext uri="{FF2B5EF4-FFF2-40B4-BE49-F238E27FC236}">
                    <a16:creationId xmlns:a16="http://schemas.microsoft.com/office/drawing/2014/main" id="{DC398470-C236-4BA2-92AA-82D600C0DF21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4" name="Oval 1753">
                <a:extLst>
                  <a:ext uri="{FF2B5EF4-FFF2-40B4-BE49-F238E27FC236}">
                    <a16:creationId xmlns:a16="http://schemas.microsoft.com/office/drawing/2014/main" id="{9EBFAE03-3674-487A-8CAA-6C5D8B8A3EF1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5" name="Oval 1754">
                <a:extLst>
                  <a:ext uri="{FF2B5EF4-FFF2-40B4-BE49-F238E27FC236}">
                    <a16:creationId xmlns:a16="http://schemas.microsoft.com/office/drawing/2014/main" id="{7FB30CF9-7833-48B5-A19A-AE83EA1EEF6C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6" name="Oval 1755">
                <a:extLst>
                  <a:ext uri="{FF2B5EF4-FFF2-40B4-BE49-F238E27FC236}">
                    <a16:creationId xmlns:a16="http://schemas.microsoft.com/office/drawing/2014/main" id="{B31D3F44-5F8C-4628-9725-81E3BCE0E951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4" name="Group 1613">
              <a:extLst>
                <a:ext uri="{FF2B5EF4-FFF2-40B4-BE49-F238E27FC236}">
                  <a16:creationId xmlns:a16="http://schemas.microsoft.com/office/drawing/2014/main" id="{CF6F9CF5-CAE8-4AC1-BEF9-F5EE05390754}"/>
                </a:ext>
              </a:extLst>
            </p:cNvPr>
            <p:cNvGrpSpPr/>
            <p:nvPr/>
          </p:nvGrpSpPr>
          <p:grpSpPr>
            <a:xfrm rot="907">
              <a:off x="883675" y="5606232"/>
              <a:ext cx="698656" cy="45724"/>
              <a:chOff x="3792100" y="6101365"/>
              <a:chExt cx="698656" cy="45724"/>
            </a:xfrm>
          </p:grpSpPr>
          <p:sp>
            <p:nvSpPr>
              <p:cNvPr id="1727" name="Oval 1726">
                <a:extLst>
                  <a:ext uri="{FF2B5EF4-FFF2-40B4-BE49-F238E27FC236}">
                    <a16:creationId xmlns:a16="http://schemas.microsoft.com/office/drawing/2014/main" id="{44B5FD81-7599-4656-AE89-3E8A8ABCEE9F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8" name="Oval 1727">
                <a:extLst>
                  <a:ext uri="{FF2B5EF4-FFF2-40B4-BE49-F238E27FC236}">
                    <a16:creationId xmlns:a16="http://schemas.microsoft.com/office/drawing/2014/main" id="{1AA68FCE-ADE9-4CBA-81E5-5E50680E14CC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9" name="Oval 1728">
                <a:extLst>
                  <a:ext uri="{FF2B5EF4-FFF2-40B4-BE49-F238E27FC236}">
                    <a16:creationId xmlns:a16="http://schemas.microsoft.com/office/drawing/2014/main" id="{8C28FA7A-DCD3-4CE3-B2B4-CF23CE25CF8C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0" name="Oval 1729">
                <a:extLst>
                  <a:ext uri="{FF2B5EF4-FFF2-40B4-BE49-F238E27FC236}">
                    <a16:creationId xmlns:a16="http://schemas.microsoft.com/office/drawing/2014/main" id="{BCC6E322-9277-462F-AE87-5E3E41BC501E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1" name="Oval 1730">
                <a:extLst>
                  <a:ext uri="{FF2B5EF4-FFF2-40B4-BE49-F238E27FC236}">
                    <a16:creationId xmlns:a16="http://schemas.microsoft.com/office/drawing/2014/main" id="{4A4C85C7-0D19-40BF-9968-AB08F909ED92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2" name="Oval 1731">
                <a:extLst>
                  <a:ext uri="{FF2B5EF4-FFF2-40B4-BE49-F238E27FC236}">
                    <a16:creationId xmlns:a16="http://schemas.microsoft.com/office/drawing/2014/main" id="{BE53D8DA-C2B3-4E02-BAF6-E21A0D16132D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3" name="Oval 1732">
                <a:extLst>
                  <a:ext uri="{FF2B5EF4-FFF2-40B4-BE49-F238E27FC236}">
                    <a16:creationId xmlns:a16="http://schemas.microsoft.com/office/drawing/2014/main" id="{92B846CD-62F4-4E03-A3C9-1326318DC1B5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4" name="Oval 1733">
                <a:extLst>
                  <a:ext uri="{FF2B5EF4-FFF2-40B4-BE49-F238E27FC236}">
                    <a16:creationId xmlns:a16="http://schemas.microsoft.com/office/drawing/2014/main" id="{1F8324ED-79D0-408B-B926-09D072824D0E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5" name="Oval 1734">
                <a:extLst>
                  <a:ext uri="{FF2B5EF4-FFF2-40B4-BE49-F238E27FC236}">
                    <a16:creationId xmlns:a16="http://schemas.microsoft.com/office/drawing/2014/main" id="{AE4D7539-2A6D-49B3-ABFA-1B4F6FA97B99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6" name="Oval 1735">
                <a:extLst>
                  <a:ext uri="{FF2B5EF4-FFF2-40B4-BE49-F238E27FC236}">
                    <a16:creationId xmlns:a16="http://schemas.microsoft.com/office/drawing/2014/main" id="{275F8AA4-2A75-4AB0-93FE-B6EB6B9A6A64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7" name="Oval 1736">
                <a:extLst>
                  <a:ext uri="{FF2B5EF4-FFF2-40B4-BE49-F238E27FC236}">
                    <a16:creationId xmlns:a16="http://schemas.microsoft.com/office/drawing/2014/main" id="{4FA4209F-E124-4FD4-87D7-7B25ACA02274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8" name="Oval 1737">
                <a:extLst>
                  <a:ext uri="{FF2B5EF4-FFF2-40B4-BE49-F238E27FC236}">
                    <a16:creationId xmlns:a16="http://schemas.microsoft.com/office/drawing/2014/main" id="{E69CFED1-D79B-422C-BF91-E25241E4B4C5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9" name="Oval 1738">
                <a:extLst>
                  <a:ext uri="{FF2B5EF4-FFF2-40B4-BE49-F238E27FC236}">
                    <a16:creationId xmlns:a16="http://schemas.microsoft.com/office/drawing/2014/main" id="{CA0BE0EE-12B9-4C8B-89CB-338826DE8B40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0" name="Oval 1739">
                <a:extLst>
                  <a:ext uri="{FF2B5EF4-FFF2-40B4-BE49-F238E27FC236}">
                    <a16:creationId xmlns:a16="http://schemas.microsoft.com/office/drawing/2014/main" id="{38E29F9D-E15C-4FB5-BD5F-CE9E33D33F62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1" name="Oval 1740">
                <a:extLst>
                  <a:ext uri="{FF2B5EF4-FFF2-40B4-BE49-F238E27FC236}">
                    <a16:creationId xmlns:a16="http://schemas.microsoft.com/office/drawing/2014/main" id="{06D9797F-BF0A-44AB-B1D9-A10DB0A40BA7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5" name="Group 1614">
              <a:extLst>
                <a:ext uri="{FF2B5EF4-FFF2-40B4-BE49-F238E27FC236}">
                  <a16:creationId xmlns:a16="http://schemas.microsoft.com/office/drawing/2014/main" id="{2E5B0033-B070-4CCB-B1D6-6A82533C2F12}"/>
                </a:ext>
              </a:extLst>
            </p:cNvPr>
            <p:cNvGrpSpPr/>
            <p:nvPr/>
          </p:nvGrpSpPr>
          <p:grpSpPr>
            <a:xfrm rot="21595913">
              <a:off x="883655" y="5550706"/>
              <a:ext cx="698656" cy="45724"/>
              <a:chOff x="3792100" y="6101365"/>
              <a:chExt cx="698656" cy="45724"/>
            </a:xfrm>
          </p:grpSpPr>
          <p:sp>
            <p:nvSpPr>
              <p:cNvPr id="1712" name="Oval 1711">
                <a:extLst>
                  <a:ext uri="{FF2B5EF4-FFF2-40B4-BE49-F238E27FC236}">
                    <a16:creationId xmlns:a16="http://schemas.microsoft.com/office/drawing/2014/main" id="{1C4CECA3-EA4B-44C0-BF80-6F91DC10FE15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3" name="Oval 1712">
                <a:extLst>
                  <a:ext uri="{FF2B5EF4-FFF2-40B4-BE49-F238E27FC236}">
                    <a16:creationId xmlns:a16="http://schemas.microsoft.com/office/drawing/2014/main" id="{54624F79-FD5D-4651-A55F-1CCD684B2599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4" name="Oval 1713">
                <a:extLst>
                  <a:ext uri="{FF2B5EF4-FFF2-40B4-BE49-F238E27FC236}">
                    <a16:creationId xmlns:a16="http://schemas.microsoft.com/office/drawing/2014/main" id="{0BFDD7E1-D2FB-4DF4-9988-04D7B5FE9AD0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5" name="Oval 1714">
                <a:extLst>
                  <a:ext uri="{FF2B5EF4-FFF2-40B4-BE49-F238E27FC236}">
                    <a16:creationId xmlns:a16="http://schemas.microsoft.com/office/drawing/2014/main" id="{9BC09087-5E49-413A-9E5A-5BFFBA65BBDE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6" name="Oval 1715">
                <a:extLst>
                  <a:ext uri="{FF2B5EF4-FFF2-40B4-BE49-F238E27FC236}">
                    <a16:creationId xmlns:a16="http://schemas.microsoft.com/office/drawing/2014/main" id="{38A02679-2B3D-486B-9DD7-471939CA3F83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7" name="Oval 1716">
                <a:extLst>
                  <a:ext uri="{FF2B5EF4-FFF2-40B4-BE49-F238E27FC236}">
                    <a16:creationId xmlns:a16="http://schemas.microsoft.com/office/drawing/2014/main" id="{32375B2A-716A-4F83-B913-FAB6ECBD500D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8" name="Oval 1717">
                <a:extLst>
                  <a:ext uri="{FF2B5EF4-FFF2-40B4-BE49-F238E27FC236}">
                    <a16:creationId xmlns:a16="http://schemas.microsoft.com/office/drawing/2014/main" id="{D73CA9E4-BAB1-4967-B5B4-2086CFC32BA8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9" name="Oval 1718">
                <a:extLst>
                  <a:ext uri="{FF2B5EF4-FFF2-40B4-BE49-F238E27FC236}">
                    <a16:creationId xmlns:a16="http://schemas.microsoft.com/office/drawing/2014/main" id="{E5C06C0E-72E5-42D8-BF16-870AAE1EFB65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0" name="Oval 1719">
                <a:extLst>
                  <a:ext uri="{FF2B5EF4-FFF2-40B4-BE49-F238E27FC236}">
                    <a16:creationId xmlns:a16="http://schemas.microsoft.com/office/drawing/2014/main" id="{66F47DD9-6CE6-4F8E-989D-AA5ABE5A4BF1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1" name="Oval 1720">
                <a:extLst>
                  <a:ext uri="{FF2B5EF4-FFF2-40B4-BE49-F238E27FC236}">
                    <a16:creationId xmlns:a16="http://schemas.microsoft.com/office/drawing/2014/main" id="{E3B35003-6BEA-46F2-92D1-B3F46334C3CD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2" name="Oval 1721">
                <a:extLst>
                  <a:ext uri="{FF2B5EF4-FFF2-40B4-BE49-F238E27FC236}">
                    <a16:creationId xmlns:a16="http://schemas.microsoft.com/office/drawing/2014/main" id="{48ABD6C0-5FE1-4C71-A98A-908691B86582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3" name="Oval 1722">
                <a:extLst>
                  <a:ext uri="{FF2B5EF4-FFF2-40B4-BE49-F238E27FC236}">
                    <a16:creationId xmlns:a16="http://schemas.microsoft.com/office/drawing/2014/main" id="{F2794A1C-2ED9-4883-9486-E720D44D19A2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4" name="Oval 1723">
                <a:extLst>
                  <a:ext uri="{FF2B5EF4-FFF2-40B4-BE49-F238E27FC236}">
                    <a16:creationId xmlns:a16="http://schemas.microsoft.com/office/drawing/2014/main" id="{BEEC721C-8A7E-4987-A9FC-A872DE69B684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5" name="Oval 1724">
                <a:extLst>
                  <a:ext uri="{FF2B5EF4-FFF2-40B4-BE49-F238E27FC236}">
                    <a16:creationId xmlns:a16="http://schemas.microsoft.com/office/drawing/2014/main" id="{C9BF2EB3-828C-4254-ABF9-0D773373E563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6" name="Oval 1725">
                <a:extLst>
                  <a:ext uri="{FF2B5EF4-FFF2-40B4-BE49-F238E27FC236}">
                    <a16:creationId xmlns:a16="http://schemas.microsoft.com/office/drawing/2014/main" id="{BEB88EEE-C2DE-491D-BBD3-85A4754CEB46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6" name="Group 1615">
              <a:extLst>
                <a:ext uri="{FF2B5EF4-FFF2-40B4-BE49-F238E27FC236}">
                  <a16:creationId xmlns:a16="http://schemas.microsoft.com/office/drawing/2014/main" id="{3F0C4C27-2A47-4AFE-A270-E91878A17EA7}"/>
                </a:ext>
              </a:extLst>
            </p:cNvPr>
            <p:cNvGrpSpPr/>
            <p:nvPr/>
          </p:nvGrpSpPr>
          <p:grpSpPr>
            <a:xfrm rot="21595913">
              <a:off x="883655" y="5495180"/>
              <a:ext cx="698656" cy="45724"/>
              <a:chOff x="3792100" y="6101365"/>
              <a:chExt cx="698656" cy="45724"/>
            </a:xfrm>
          </p:grpSpPr>
          <p:sp>
            <p:nvSpPr>
              <p:cNvPr id="1697" name="Oval 1696">
                <a:extLst>
                  <a:ext uri="{FF2B5EF4-FFF2-40B4-BE49-F238E27FC236}">
                    <a16:creationId xmlns:a16="http://schemas.microsoft.com/office/drawing/2014/main" id="{65C5D7EB-A6EC-447D-9A3D-87ECA56F62F6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8" name="Oval 1697">
                <a:extLst>
                  <a:ext uri="{FF2B5EF4-FFF2-40B4-BE49-F238E27FC236}">
                    <a16:creationId xmlns:a16="http://schemas.microsoft.com/office/drawing/2014/main" id="{0ACC19F1-1CEE-4407-ACC7-78299FE7AE89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9" name="Oval 1698">
                <a:extLst>
                  <a:ext uri="{FF2B5EF4-FFF2-40B4-BE49-F238E27FC236}">
                    <a16:creationId xmlns:a16="http://schemas.microsoft.com/office/drawing/2014/main" id="{61FD9B08-A638-456B-BB44-9E5480F7A4B4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0" name="Oval 1699">
                <a:extLst>
                  <a:ext uri="{FF2B5EF4-FFF2-40B4-BE49-F238E27FC236}">
                    <a16:creationId xmlns:a16="http://schemas.microsoft.com/office/drawing/2014/main" id="{178D67A5-856D-40AF-92D3-E47A81549093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1" name="Oval 1700">
                <a:extLst>
                  <a:ext uri="{FF2B5EF4-FFF2-40B4-BE49-F238E27FC236}">
                    <a16:creationId xmlns:a16="http://schemas.microsoft.com/office/drawing/2014/main" id="{728134A1-0280-4C75-938F-0B54B17F00A7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2" name="Oval 1701">
                <a:extLst>
                  <a:ext uri="{FF2B5EF4-FFF2-40B4-BE49-F238E27FC236}">
                    <a16:creationId xmlns:a16="http://schemas.microsoft.com/office/drawing/2014/main" id="{5A20F12B-2990-4AE6-9D45-C01A85BEE6FA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3" name="Oval 1702">
                <a:extLst>
                  <a:ext uri="{FF2B5EF4-FFF2-40B4-BE49-F238E27FC236}">
                    <a16:creationId xmlns:a16="http://schemas.microsoft.com/office/drawing/2014/main" id="{68867959-05E7-4E97-B453-450A83927920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4" name="Oval 1703">
                <a:extLst>
                  <a:ext uri="{FF2B5EF4-FFF2-40B4-BE49-F238E27FC236}">
                    <a16:creationId xmlns:a16="http://schemas.microsoft.com/office/drawing/2014/main" id="{DE2AAE98-A726-4BA1-88A3-F2B216FE92B5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5" name="Oval 1704">
                <a:extLst>
                  <a:ext uri="{FF2B5EF4-FFF2-40B4-BE49-F238E27FC236}">
                    <a16:creationId xmlns:a16="http://schemas.microsoft.com/office/drawing/2014/main" id="{121EEAE7-9513-4A3B-8228-48497CA6E694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6" name="Oval 1705">
                <a:extLst>
                  <a:ext uri="{FF2B5EF4-FFF2-40B4-BE49-F238E27FC236}">
                    <a16:creationId xmlns:a16="http://schemas.microsoft.com/office/drawing/2014/main" id="{231C1366-79E0-4117-A365-D370992AAFCC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7" name="Oval 1706">
                <a:extLst>
                  <a:ext uri="{FF2B5EF4-FFF2-40B4-BE49-F238E27FC236}">
                    <a16:creationId xmlns:a16="http://schemas.microsoft.com/office/drawing/2014/main" id="{1A149752-B0F8-4B56-A9E1-786E677B8DF0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8" name="Oval 1707">
                <a:extLst>
                  <a:ext uri="{FF2B5EF4-FFF2-40B4-BE49-F238E27FC236}">
                    <a16:creationId xmlns:a16="http://schemas.microsoft.com/office/drawing/2014/main" id="{8E05A1FB-0C44-468B-94B6-CD3DE52ABDEB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9" name="Oval 1708">
                <a:extLst>
                  <a:ext uri="{FF2B5EF4-FFF2-40B4-BE49-F238E27FC236}">
                    <a16:creationId xmlns:a16="http://schemas.microsoft.com/office/drawing/2014/main" id="{27A27CB2-8303-40DF-B8FD-EAA18B4BB697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0" name="Oval 1709">
                <a:extLst>
                  <a:ext uri="{FF2B5EF4-FFF2-40B4-BE49-F238E27FC236}">
                    <a16:creationId xmlns:a16="http://schemas.microsoft.com/office/drawing/2014/main" id="{524754C2-92B1-4AD4-BA1D-DB2130472D48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1" name="Oval 1710">
                <a:extLst>
                  <a:ext uri="{FF2B5EF4-FFF2-40B4-BE49-F238E27FC236}">
                    <a16:creationId xmlns:a16="http://schemas.microsoft.com/office/drawing/2014/main" id="{97EAABC6-F252-4F3C-B471-54A68F7C568E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7" name="Group 1616">
              <a:extLst>
                <a:ext uri="{FF2B5EF4-FFF2-40B4-BE49-F238E27FC236}">
                  <a16:creationId xmlns:a16="http://schemas.microsoft.com/office/drawing/2014/main" id="{2DE7FA3B-9B23-48B1-AA89-4BDC6A3386A7}"/>
                </a:ext>
              </a:extLst>
            </p:cNvPr>
            <p:cNvGrpSpPr/>
            <p:nvPr/>
          </p:nvGrpSpPr>
          <p:grpSpPr>
            <a:xfrm rot="21595913">
              <a:off x="883655" y="5439654"/>
              <a:ext cx="698656" cy="45724"/>
              <a:chOff x="3792100" y="6101365"/>
              <a:chExt cx="698656" cy="45724"/>
            </a:xfrm>
          </p:grpSpPr>
          <p:sp>
            <p:nvSpPr>
              <p:cNvPr id="1682" name="Oval 1681">
                <a:extLst>
                  <a:ext uri="{FF2B5EF4-FFF2-40B4-BE49-F238E27FC236}">
                    <a16:creationId xmlns:a16="http://schemas.microsoft.com/office/drawing/2014/main" id="{C2057D14-A505-493D-9266-E7F1A006F05A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3" name="Oval 1682">
                <a:extLst>
                  <a:ext uri="{FF2B5EF4-FFF2-40B4-BE49-F238E27FC236}">
                    <a16:creationId xmlns:a16="http://schemas.microsoft.com/office/drawing/2014/main" id="{AE9C2500-4D17-4545-9DDC-490D0CC4B95D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4" name="Oval 1683">
                <a:extLst>
                  <a:ext uri="{FF2B5EF4-FFF2-40B4-BE49-F238E27FC236}">
                    <a16:creationId xmlns:a16="http://schemas.microsoft.com/office/drawing/2014/main" id="{C0FDEB29-A197-49D3-BBB2-8765D87B2BC7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5" name="Oval 1684">
                <a:extLst>
                  <a:ext uri="{FF2B5EF4-FFF2-40B4-BE49-F238E27FC236}">
                    <a16:creationId xmlns:a16="http://schemas.microsoft.com/office/drawing/2014/main" id="{93AB3011-5B44-4E44-838B-7F647674F656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6" name="Oval 1685">
                <a:extLst>
                  <a:ext uri="{FF2B5EF4-FFF2-40B4-BE49-F238E27FC236}">
                    <a16:creationId xmlns:a16="http://schemas.microsoft.com/office/drawing/2014/main" id="{DF98939A-27B6-4290-895D-0F341DF9F510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7" name="Oval 1686">
                <a:extLst>
                  <a:ext uri="{FF2B5EF4-FFF2-40B4-BE49-F238E27FC236}">
                    <a16:creationId xmlns:a16="http://schemas.microsoft.com/office/drawing/2014/main" id="{C6168610-451D-4A19-9C8C-1200F95D6F7A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8" name="Oval 1687">
                <a:extLst>
                  <a:ext uri="{FF2B5EF4-FFF2-40B4-BE49-F238E27FC236}">
                    <a16:creationId xmlns:a16="http://schemas.microsoft.com/office/drawing/2014/main" id="{2AB0890B-F4B0-4B5F-AD35-41C6E6D4F35D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9" name="Oval 1688">
                <a:extLst>
                  <a:ext uri="{FF2B5EF4-FFF2-40B4-BE49-F238E27FC236}">
                    <a16:creationId xmlns:a16="http://schemas.microsoft.com/office/drawing/2014/main" id="{9018911E-FA72-4769-8B4D-4855B78CA64A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0" name="Oval 1689">
                <a:extLst>
                  <a:ext uri="{FF2B5EF4-FFF2-40B4-BE49-F238E27FC236}">
                    <a16:creationId xmlns:a16="http://schemas.microsoft.com/office/drawing/2014/main" id="{AA27454C-CF24-47C2-A447-EC470051D029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1" name="Oval 1690">
                <a:extLst>
                  <a:ext uri="{FF2B5EF4-FFF2-40B4-BE49-F238E27FC236}">
                    <a16:creationId xmlns:a16="http://schemas.microsoft.com/office/drawing/2014/main" id="{4C426F84-4C6A-4C26-8E30-A9985D2DB981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2" name="Oval 1691">
                <a:extLst>
                  <a:ext uri="{FF2B5EF4-FFF2-40B4-BE49-F238E27FC236}">
                    <a16:creationId xmlns:a16="http://schemas.microsoft.com/office/drawing/2014/main" id="{3A3D647C-A13D-43AD-B17A-6010EA2FB93F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3" name="Oval 1692">
                <a:extLst>
                  <a:ext uri="{FF2B5EF4-FFF2-40B4-BE49-F238E27FC236}">
                    <a16:creationId xmlns:a16="http://schemas.microsoft.com/office/drawing/2014/main" id="{14040978-780C-4DC7-935E-0EE595F88DA3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4" name="Oval 1693">
                <a:extLst>
                  <a:ext uri="{FF2B5EF4-FFF2-40B4-BE49-F238E27FC236}">
                    <a16:creationId xmlns:a16="http://schemas.microsoft.com/office/drawing/2014/main" id="{867532DF-F0B9-4EBC-9F51-25E62FABC484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5" name="Oval 1694">
                <a:extLst>
                  <a:ext uri="{FF2B5EF4-FFF2-40B4-BE49-F238E27FC236}">
                    <a16:creationId xmlns:a16="http://schemas.microsoft.com/office/drawing/2014/main" id="{39527689-7757-4706-B7FC-3E707F6E2C74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6" name="Oval 1695">
                <a:extLst>
                  <a:ext uri="{FF2B5EF4-FFF2-40B4-BE49-F238E27FC236}">
                    <a16:creationId xmlns:a16="http://schemas.microsoft.com/office/drawing/2014/main" id="{B4E92132-CBB6-41F2-87EA-F065CAB1EDE7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8" name="Group 1617">
              <a:extLst>
                <a:ext uri="{FF2B5EF4-FFF2-40B4-BE49-F238E27FC236}">
                  <a16:creationId xmlns:a16="http://schemas.microsoft.com/office/drawing/2014/main" id="{8223832C-FB9E-4A79-BB1E-B875CABB647D}"/>
                </a:ext>
              </a:extLst>
            </p:cNvPr>
            <p:cNvGrpSpPr/>
            <p:nvPr/>
          </p:nvGrpSpPr>
          <p:grpSpPr>
            <a:xfrm rot="21595913">
              <a:off x="883655" y="5384128"/>
              <a:ext cx="698656" cy="45724"/>
              <a:chOff x="3792100" y="6101365"/>
              <a:chExt cx="698656" cy="45724"/>
            </a:xfrm>
          </p:grpSpPr>
          <p:sp>
            <p:nvSpPr>
              <p:cNvPr id="1667" name="Oval 1666">
                <a:extLst>
                  <a:ext uri="{FF2B5EF4-FFF2-40B4-BE49-F238E27FC236}">
                    <a16:creationId xmlns:a16="http://schemas.microsoft.com/office/drawing/2014/main" id="{FE4DF763-7ED7-4AD7-AB9C-5BD604BCA448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8" name="Oval 1667">
                <a:extLst>
                  <a:ext uri="{FF2B5EF4-FFF2-40B4-BE49-F238E27FC236}">
                    <a16:creationId xmlns:a16="http://schemas.microsoft.com/office/drawing/2014/main" id="{B83BA05A-0C5A-4F8E-9000-F967D55A0D27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9" name="Oval 1668">
                <a:extLst>
                  <a:ext uri="{FF2B5EF4-FFF2-40B4-BE49-F238E27FC236}">
                    <a16:creationId xmlns:a16="http://schemas.microsoft.com/office/drawing/2014/main" id="{4662B97D-AA0D-40DB-A398-3462CA2A570E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0" name="Oval 1669">
                <a:extLst>
                  <a:ext uri="{FF2B5EF4-FFF2-40B4-BE49-F238E27FC236}">
                    <a16:creationId xmlns:a16="http://schemas.microsoft.com/office/drawing/2014/main" id="{5FD401C1-F249-4F66-BBE4-53C1A6E10DF7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1" name="Oval 1670">
                <a:extLst>
                  <a:ext uri="{FF2B5EF4-FFF2-40B4-BE49-F238E27FC236}">
                    <a16:creationId xmlns:a16="http://schemas.microsoft.com/office/drawing/2014/main" id="{EFA9BE96-D291-4426-9007-1255E552170C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2" name="Oval 1671">
                <a:extLst>
                  <a:ext uri="{FF2B5EF4-FFF2-40B4-BE49-F238E27FC236}">
                    <a16:creationId xmlns:a16="http://schemas.microsoft.com/office/drawing/2014/main" id="{5964E4B6-6FD7-4CDA-BB9B-61587587A5D6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3" name="Oval 1672">
                <a:extLst>
                  <a:ext uri="{FF2B5EF4-FFF2-40B4-BE49-F238E27FC236}">
                    <a16:creationId xmlns:a16="http://schemas.microsoft.com/office/drawing/2014/main" id="{5BBF2901-3D21-4158-A07B-9D06BAF637BF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4" name="Oval 1673">
                <a:extLst>
                  <a:ext uri="{FF2B5EF4-FFF2-40B4-BE49-F238E27FC236}">
                    <a16:creationId xmlns:a16="http://schemas.microsoft.com/office/drawing/2014/main" id="{B98DEC1A-920D-413A-B5E5-758858F51B4A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5" name="Oval 1674">
                <a:extLst>
                  <a:ext uri="{FF2B5EF4-FFF2-40B4-BE49-F238E27FC236}">
                    <a16:creationId xmlns:a16="http://schemas.microsoft.com/office/drawing/2014/main" id="{4CCEB560-BA2C-41A7-8641-B989BF21197D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6" name="Oval 1675">
                <a:extLst>
                  <a:ext uri="{FF2B5EF4-FFF2-40B4-BE49-F238E27FC236}">
                    <a16:creationId xmlns:a16="http://schemas.microsoft.com/office/drawing/2014/main" id="{6CE0F972-2A66-4A9A-86A1-614E948A24AF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7" name="Oval 1676">
                <a:extLst>
                  <a:ext uri="{FF2B5EF4-FFF2-40B4-BE49-F238E27FC236}">
                    <a16:creationId xmlns:a16="http://schemas.microsoft.com/office/drawing/2014/main" id="{6961B592-E87B-48E9-A098-D98188E9CC15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8" name="Oval 1677">
                <a:extLst>
                  <a:ext uri="{FF2B5EF4-FFF2-40B4-BE49-F238E27FC236}">
                    <a16:creationId xmlns:a16="http://schemas.microsoft.com/office/drawing/2014/main" id="{5870799D-DE78-47D5-8135-18C99B564FCA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9" name="Oval 1678">
                <a:extLst>
                  <a:ext uri="{FF2B5EF4-FFF2-40B4-BE49-F238E27FC236}">
                    <a16:creationId xmlns:a16="http://schemas.microsoft.com/office/drawing/2014/main" id="{064ECC77-6163-42E4-A667-24A332432271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0" name="Oval 1679">
                <a:extLst>
                  <a:ext uri="{FF2B5EF4-FFF2-40B4-BE49-F238E27FC236}">
                    <a16:creationId xmlns:a16="http://schemas.microsoft.com/office/drawing/2014/main" id="{8DC5457F-9894-43A5-AA16-237355EC1B69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1" name="Oval 1680">
                <a:extLst>
                  <a:ext uri="{FF2B5EF4-FFF2-40B4-BE49-F238E27FC236}">
                    <a16:creationId xmlns:a16="http://schemas.microsoft.com/office/drawing/2014/main" id="{A19DB2D5-40E9-438C-81B7-30DAE13C3F3F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9" name="Group 1618">
              <a:extLst>
                <a:ext uri="{FF2B5EF4-FFF2-40B4-BE49-F238E27FC236}">
                  <a16:creationId xmlns:a16="http://schemas.microsoft.com/office/drawing/2014/main" id="{3020F45A-91B4-436D-8A36-CE4FE8C3C1FD}"/>
                </a:ext>
              </a:extLst>
            </p:cNvPr>
            <p:cNvGrpSpPr/>
            <p:nvPr/>
          </p:nvGrpSpPr>
          <p:grpSpPr>
            <a:xfrm rot="21595913">
              <a:off x="883655" y="5328602"/>
              <a:ext cx="698656" cy="45724"/>
              <a:chOff x="3792100" y="6101365"/>
              <a:chExt cx="698656" cy="45724"/>
            </a:xfrm>
          </p:grpSpPr>
          <p:sp>
            <p:nvSpPr>
              <p:cNvPr id="1652" name="Oval 1651">
                <a:extLst>
                  <a:ext uri="{FF2B5EF4-FFF2-40B4-BE49-F238E27FC236}">
                    <a16:creationId xmlns:a16="http://schemas.microsoft.com/office/drawing/2014/main" id="{8A80F33D-7043-4279-9F95-84723B4AD077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3" name="Oval 1652">
                <a:extLst>
                  <a:ext uri="{FF2B5EF4-FFF2-40B4-BE49-F238E27FC236}">
                    <a16:creationId xmlns:a16="http://schemas.microsoft.com/office/drawing/2014/main" id="{FE58B545-BA81-41D8-A568-ACB5EBAF1993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4" name="Oval 1653">
                <a:extLst>
                  <a:ext uri="{FF2B5EF4-FFF2-40B4-BE49-F238E27FC236}">
                    <a16:creationId xmlns:a16="http://schemas.microsoft.com/office/drawing/2014/main" id="{78574D83-8093-46DF-84D7-662EFBCA45FB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5" name="Oval 1654">
                <a:extLst>
                  <a:ext uri="{FF2B5EF4-FFF2-40B4-BE49-F238E27FC236}">
                    <a16:creationId xmlns:a16="http://schemas.microsoft.com/office/drawing/2014/main" id="{18C96E14-ED95-44BF-90A8-4B16A042F935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6" name="Oval 1655">
                <a:extLst>
                  <a:ext uri="{FF2B5EF4-FFF2-40B4-BE49-F238E27FC236}">
                    <a16:creationId xmlns:a16="http://schemas.microsoft.com/office/drawing/2014/main" id="{EE99DEBA-0D2A-4E7D-A7A9-C616364BA302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7" name="Oval 1656">
                <a:extLst>
                  <a:ext uri="{FF2B5EF4-FFF2-40B4-BE49-F238E27FC236}">
                    <a16:creationId xmlns:a16="http://schemas.microsoft.com/office/drawing/2014/main" id="{64781BE5-E3A6-4396-89C8-881F98E3D52B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8" name="Oval 1657">
                <a:extLst>
                  <a:ext uri="{FF2B5EF4-FFF2-40B4-BE49-F238E27FC236}">
                    <a16:creationId xmlns:a16="http://schemas.microsoft.com/office/drawing/2014/main" id="{558D5AFF-48F8-41BA-85FF-785BCEDE507F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9" name="Oval 1658">
                <a:extLst>
                  <a:ext uri="{FF2B5EF4-FFF2-40B4-BE49-F238E27FC236}">
                    <a16:creationId xmlns:a16="http://schemas.microsoft.com/office/drawing/2014/main" id="{0D6EE162-CA50-4F1C-AA12-0A91D22D4D01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0" name="Oval 1659">
                <a:extLst>
                  <a:ext uri="{FF2B5EF4-FFF2-40B4-BE49-F238E27FC236}">
                    <a16:creationId xmlns:a16="http://schemas.microsoft.com/office/drawing/2014/main" id="{C76E96FE-FD60-4365-BA65-D051DDA92973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1" name="Oval 1660">
                <a:extLst>
                  <a:ext uri="{FF2B5EF4-FFF2-40B4-BE49-F238E27FC236}">
                    <a16:creationId xmlns:a16="http://schemas.microsoft.com/office/drawing/2014/main" id="{3E73242E-DD93-4C14-B761-651FE5CE4B35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2" name="Oval 1661">
                <a:extLst>
                  <a:ext uri="{FF2B5EF4-FFF2-40B4-BE49-F238E27FC236}">
                    <a16:creationId xmlns:a16="http://schemas.microsoft.com/office/drawing/2014/main" id="{900ED36C-DFC9-4A17-8A5D-AB7BF4B689E6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3" name="Oval 1662">
                <a:extLst>
                  <a:ext uri="{FF2B5EF4-FFF2-40B4-BE49-F238E27FC236}">
                    <a16:creationId xmlns:a16="http://schemas.microsoft.com/office/drawing/2014/main" id="{8B1B2F82-D8CC-4ED5-9DA7-C4CBE717BE30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4" name="Oval 1663">
                <a:extLst>
                  <a:ext uri="{FF2B5EF4-FFF2-40B4-BE49-F238E27FC236}">
                    <a16:creationId xmlns:a16="http://schemas.microsoft.com/office/drawing/2014/main" id="{7910520E-482A-4C53-9648-F75C03A9AB8A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5" name="Oval 1664">
                <a:extLst>
                  <a:ext uri="{FF2B5EF4-FFF2-40B4-BE49-F238E27FC236}">
                    <a16:creationId xmlns:a16="http://schemas.microsoft.com/office/drawing/2014/main" id="{67CB3292-6E4C-4D08-8D22-B3B7C17796CA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6" name="Oval 1665">
                <a:extLst>
                  <a:ext uri="{FF2B5EF4-FFF2-40B4-BE49-F238E27FC236}">
                    <a16:creationId xmlns:a16="http://schemas.microsoft.com/office/drawing/2014/main" id="{445E81EA-3824-4114-8919-A70D5969CA2D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0" name="Group 1619">
              <a:extLst>
                <a:ext uri="{FF2B5EF4-FFF2-40B4-BE49-F238E27FC236}">
                  <a16:creationId xmlns:a16="http://schemas.microsoft.com/office/drawing/2014/main" id="{9C59EF9F-D80C-4EF1-ADC0-CE073DB5D998}"/>
                </a:ext>
              </a:extLst>
            </p:cNvPr>
            <p:cNvGrpSpPr/>
            <p:nvPr/>
          </p:nvGrpSpPr>
          <p:grpSpPr>
            <a:xfrm rot="21595913">
              <a:off x="883655" y="5273076"/>
              <a:ext cx="698656" cy="45724"/>
              <a:chOff x="3792100" y="6101365"/>
              <a:chExt cx="698656" cy="45724"/>
            </a:xfrm>
          </p:grpSpPr>
          <p:sp>
            <p:nvSpPr>
              <p:cNvPr id="1637" name="Oval 1636">
                <a:extLst>
                  <a:ext uri="{FF2B5EF4-FFF2-40B4-BE49-F238E27FC236}">
                    <a16:creationId xmlns:a16="http://schemas.microsoft.com/office/drawing/2014/main" id="{5CA21F23-4642-4006-9B6A-6A48DDDB2F2B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8" name="Oval 1637">
                <a:extLst>
                  <a:ext uri="{FF2B5EF4-FFF2-40B4-BE49-F238E27FC236}">
                    <a16:creationId xmlns:a16="http://schemas.microsoft.com/office/drawing/2014/main" id="{023A89A3-C19A-470C-BDD6-8DB5862DDF57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9" name="Oval 1638">
                <a:extLst>
                  <a:ext uri="{FF2B5EF4-FFF2-40B4-BE49-F238E27FC236}">
                    <a16:creationId xmlns:a16="http://schemas.microsoft.com/office/drawing/2014/main" id="{E21D4BFA-A791-4ADD-A3C8-DF34C7767937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0" name="Oval 1639">
                <a:extLst>
                  <a:ext uri="{FF2B5EF4-FFF2-40B4-BE49-F238E27FC236}">
                    <a16:creationId xmlns:a16="http://schemas.microsoft.com/office/drawing/2014/main" id="{9C51B823-04E7-4518-AA00-36C42DF65D6A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1" name="Oval 1640">
                <a:extLst>
                  <a:ext uri="{FF2B5EF4-FFF2-40B4-BE49-F238E27FC236}">
                    <a16:creationId xmlns:a16="http://schemas.microsoft.com/office/drawing/2014/main" id="{66719CC0-BCC8-4617-80A3-FF6F15280629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2" name="Oval 1641">
                <a:extLst>
                  <a:ext uri="{FF2B5EF4-FFF2-40B4-BE49-F238E27FC236}">
                    <a16:creationId xmlns:a16="http://schemas.microsoft.com/office/drawing/2014/main" id="{842DE809-A1F5-4D49-A99B-339F410DA994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3" name="Oval 1642">
                <a:extLst>
                  <a:ext uri="{FF2B5EF4-FFF2-40B4-BE49-F238E27FC236}">
                    <a16:creationId xmlns:a16="http://schemas.microsoft.com/office/drawing/2014/main" id="{5C452BD0-AFC8-4EDB-AE92-E274D2BFCAC7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4" name="Oval 1643">
                <a:extLst>
                  <a:ext uri="{FF2B5EF4-FFF2-40B4-BE49-F238E27FC236}">
                    <a16:creationId xmlns:a16="http://schemas.microsoft.com/office/drawing/2014/main" id="{33371F3F-E685-4718-BCFF-3C587600643C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5" name="Oval 1644">
                <a:extLst>
                  <a:ext uri="{FF2B5EF4-FFF2-40B4-BE49-F238E27FC236}">
                    <a16:creationId xmlns:a16="http://schemas.microsoft.com/office/drawing/2014/main" id="{8D442486-B601-45FA-89CC-B89892404C29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6" name="Oval 1645">
                <a:extLst>
                  <a:ext uri="{FF2B5EF4-FFF2-40B4-BE49-F238E27FC236}">
                    <a16:creationId xmlns:a16="http://schemas.microsoft.com/office/drawing/2014/main" id="{223919D1-9C92-4FD9-995C-30CC90785DC7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" name="Oval 1646">
                <a:extLst>
                  <a:ext uri="{FF2B5EF4-FFF2-40B4-BE49-F238E27FC236}">
                    <a16:creationId xmlns:a16="http://schemas.microsoft.com/office/drawing/2014/main" id="{A29BC03D-147A-4B94-9D38-61BB2B5F6E3C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" name="Oval 1647">
                <a:extLst>
                  <a:ext uri="{FF2B5EF4-FFF2-40B4-BE49-F238E27FC236}">
                    <a16:creationId xmlns:a16="http://schemas.microsoft.com/office/drawing/2014/main" id="{56C3D11A-95DC-4584-A9E2-FC6F931463DB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9" name="Oval 1648">
                <a:extLst>
                  <a:ext uri="{FF2B5EF4-FFF2-40B4-BE49-F238E27FC236}">
                    <a16:creationId xmlns:a16="http://schemas.microsoft.com/office/drawing/2014/main" id="{E16F4A3D-B4AE-46F0-9FED-E8FD906CAE9B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0" name="Oval 1649">
                <a:extLst>
                  <a:ext uri="{FF2B5EF4-FFF2-40B4-BE49-F238E27FC236}">
                    <a16:creationId xmlns:a16="http://schemas.microsoft.com/office/drawing/2014/main" id="{7847848C-23C7-42BF-8EDD-35D650F70BCD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1" name="Oval 1650">
                <a:extLst>
                  <a:ext uri="{FF2B5EF4-FFF2-40B4-BE49-F238E27FC236}">
                    <a16:creationId xmlns:a16="http://schemas.microsoft.com/office/drawing/2014/main" id="{B27E5126-405B-4D10-B331-43E7B66DF442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1" name="Group 1620">
              <a:extLst>
                <a:ext uri="{FF2B5EF4-FFF2-40B4-BE49-F238E27FC236}">
                  <a16:creationId xmlns:a16="http://schemas.microsoft.com/office/drawing/2014/main" id="{48950135-1EF0-4307-BDDD-7F35E60D91B9}"/>
                </a:ext>
              </a:extLst>
            </p:cNvPr>
            <p:cNvGrpSpPr/>
            <p:nvPr/>
          </p:nvGrpSpPr>
          <p:grpSpPr>
            <a:xfrm rot="21552950">
              <a:off x="883401" y="5217550"/>
              <a:ext cx="698656" cy="45724"/>
              <a:chOff x="3792100" y="6101365"/>
              <a:chExt cx="698656" cy="45724"/>
            </a:xfrm>
          </p:grpSpPr>
          <p:sp>
            <p:nvSpPr>
              <p:cNvPr id="1622" name="Oval 1621">
                <a:extLst>
                  <a:ext uri="{FF2B5EF4-FFF2-40B4-BE49-F238E27FC236}">
                    <a16:creationId xmlns:a16="http://schemas.microsoft.com/office/drawing/2014/main" id="{47F373CD-CAF2-4DE0-9CED-AF448AF9F81D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3" name="Oval 1622">
                <a:extLst>
                  <a:ext uri="{FF2B5EF4-FFF2-40B4-BE49-F238E27FC236}">
                    <a16:creationId xmlns:a16="http://schemas.microsoft.com/office/drawing/2014/main" id="{8F46B08F-4F2C-4BDA-A128-9F885198EE3E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4" name="Oval 1623">
                <a:extLst>
                  <a:ext uri="{FF2B5EF4-FFF2-40B4-BE49-F238E27FC236}">
                    <a16:creationId xmlns:a16="http://schemas.microsoft.com/office/drawing/2014/main" id="{098C3078-5144-4350-ABE8-80BE35828E47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5" name="Oval 1624">
                <a:extLst>
                  <a:ext uri="{FF2B5EF4-FFF2-40B4-BE49-F238E27FC236}">
                    <a16:creationId xmlns:a16="http://schemas.microsoft.com/office/drawing/2014/main" id="{8FE49B8A-BB7E-4ABE-8688-CC2AFF2D4637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6" name="Oval 1625">
                <a:extLst>
                  <a:ext uri="{FF2B5EF4-FFF2-40B4-BE49-F238E27FC236}">
                    <a16:creationId xmlns:a16="http://schemas.microsoft.com/office/drawing/2014/main" id="{881DB1BC-848D-418D-B4CC-BBEA5A624386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7" name="Oval 1626">
                <a:extLst>
                  <a:ext uri="{FF2B5EF4-FFF2-40B4-BE49-F238E27FC236}">
                    <a16:creationId xmlns:a16="http://schemas.microsoft.com/office/drawing/2014/main" id="{C6FB9DBA-2E9D-4447-9CCF-6AF339447C90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8" name="Oval 1627">
                <a:extLst>
                  <a:ext uri="{FF2B5EF4-FFF2-40B4-BE49-F238E27FC236}">
                    <a16:creationId xmlns:a16="http://schemas.microsoft.com/office/drawing/2014/main" id="{743D0D6D-5406-4746-AA3B-354F7B5B029E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9" name="Oval 1628">
                <a:extLst>
                  <a:ext uri="{FF2B5EF4-FFF2-40B4-BE49-F238E27FC236}">
                    <a16:creationId xmlns:a16="http://schemas.microsoft.com/office/drawing/2014/main" id="{7D3325A2-09B4-4606-B224-6117C9B75410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0" name="Oval 1629">
                <a:extLst>
                  <a:ext uri="{FF2B5EF4-FFF2-40B4-BE49-F238E27FC236}">
                    <a16:creationId xmlns:a16="http://schemas.microsoft.com/office/drawing/2014/main" id="{7CA1BEAE-1A65-4391-8807-A14EDAF1B0AA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1" name="Oval 1630">
                <a:extLst>
                  <a:ext uri="{FF2B5EF4-FFF2-40B4-BE49-F238E27FC236}">
                    <a16:creationId xmlns:a16="http://schemas.microsoft.com/office/drawing/2014/main" id="{8F5483AC-CADC-40B3-A677-73915B15FCA4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2" name="Oval 1631">
                <a:extLst>
                  <a:ext uri="{FF2B5EF4-FFF2-40B4-BE49-F238E27FC236}">
                    <a16:creationId xmlns:a16="http://schemas.microsoft.com/office/drawing/2014/main" id="{88F6104D-918C-42CD-94AE-1AE690BAA42B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3" name="Oval 1632">
                <a:extLst>
                  <a:ext uri="{FF2B5EF4-FFF2-40B4-BE49-F238E27FC236}">
                    <a16:creationId xmlns:a16="http://schemas.microsoft.com/office/drawing/2014/main" id="{918987F6-9B98-4123-B120-4FA15A00E57C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4" name="Oval 1633">
                <a:extLst>
                  <a:ext uri="{FF2B5EF4-FFF2-40B4-BE49-F238E27FC236}">
                    <a16:creationId xmlns:a16="http://schemas.microsoft.com/office/drawing/2014/main" id="{843C9569-1EBF-4455-981F-77AA8BD9CDC3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5" name="Oval 1634">
                <a:extLst>
                  <a:ext uri="{FF2B5EF4-FFF2-40B4-BE49-F238E27FC236}">
                    <a16:creationId xmlns:a16="http://schemas.microsoft.com/office/drawing/2014/main" id="{F84A3F0F-6072-40D9-9012-A7AF6BB07A76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6" name="Oval 1635">
                <a:extLst>
                  <a:ext uri="{FF2B5EF4-FFF2-40B4-BE49-F238E27FC236}">
                    <a16:creationId xmlns:a16="http://schemas.microsoft.com/office/drawing/2014/main" id="{B4BF8FFB-E881-4BA4-A11D-5F6BFC9FF92F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55" name="Group 3654">
              <a:extLst>
                <a:ext uri="{FF2B5EF4-FFF2-40B4-BE49-F238E27FC236}">
                  <a16:creationId xmlns:a16="http://schemas.microsoft.com/office/drawing/2014/main" id="{93208C52-EABF-4769-B721-ABE2E0C47078}"/>
                </a:ext>
              </a:extLst>
            </p:cNvPr>
            <p:cNvGrpSpPr/>
            <p:nvPr/>
          </p:nvGrpSpPr>
          <p:grpSpPr>
            <a:xfrm rot="907">
              <a:off x="880895" y="5107428"/>
              <a:ext cx="698656" cy="45724"/>
              <a:chOff x="3792100" y="6101365"/>
              <a:chExt cx="698656" cy="45724"/>
            </a:xfrm>
          </p:grpSpPr>
          <p:sp>
            <p:nvSpPr>
              <p:cNvPr id="3656" name="Oval 3655">
                <a:extLst>
                  <a:ext uri="{FF2B5EF4-FFF2-40B4-BE49-F238E27FC236}">
                    <a16:creationId xmlns:a16="http://schemas.microsoft.com/office/drawing/2014/main" id="{29F6F59D-47BC-427E-B7CD-AF19EEE54EB7}"/>
                  </a:ext>
                </a:extLst>
              </p:cNvPr>
              <p:cNvSpPr/>
              <p:nvPr/>
            </p:nvSpPr>
            <p:spPr>
              <a:xfrm>
                <a:off x="3841346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7" name="Oval 3656">
                <a:extLst>
                  <a:ext uri="{FF2B5EF4-FFF2-40B4-BE49-F238E27FC236}">
                    <a16:creationId xmlns:a16="http://schemas.microsoft.com/office/drawing/2014/main" id="{FF1DB87A-6308-4A2A-A3C9-C4255F3AF4A1}"/>
                  </a:ext>
                </a:extLst>
              </p:cNvPr>
              <p:cNvSpPr/>
              <p:nvPr/>
            </p:nvSpPr>
            <p:spPr>
              <a:xfrm>
                <a:off x="3887065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8" name="Oval 3657">
                <a:extLst>
                  <a:ext uri="{FF2B5EF4-FFF2-40B4-BE49-F238E27FC236}">
                    <a16:creationId xmlns:a16="http://schemas.microsoft.com/office/drawing/2014/main" id="{CB48BE0A-E24F-4313-81E1-50569B768C93}"/>
                  </a:ext>
                </a:extLst>
              </p:cNvPr>
              <p:cNvSpPr/>
              <p:nvPr/>
            </p:nvSpPr>
            <p:spPr>
              <a:xfrm>
                <a:off x="3932784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9" name="Oval 3658">
                <a:extLst>
                  <a:ext uri="{FF2B5EF4-FFF2-40B4-BE49-F238E27FC236}">
                    <a16:creationId xmlns:a16="http://schemas.microsoft.com/office/drawing/2014/main" id="{9BD82920-6AC3-4817-AD5D-7407E6729740}"/>
                  </a:ext>
                </a:extLst>
              </p:cNvPr>
              <p:cNvSpPr/>
              <p:nvPr/>
            </p:nvSpPr>
            <p:spPr>
              <a:xfrm>
                <a:off x="3978503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0" name="Oval 3659">
                <a:extLst>
                  <a:ext uri="{FF2B5EF4-FFF2-40B4-BE49-F238E27FC236}">
                    <a16:creationId xmlns:a16="http://schemas.microsoft.com/office/drawing/2014/main" id="{962CB7A6-FF36-4016-B0E7-418F3487D740}"/>
                  </a:ext>
                </a:extLst>
              </p:cNvPr>
              <p:cNvSpPr/>
              <p:nvPr/>
            </p:nvSpPr>
            <p:spPr>
              <a:xfrm>
                <a:off x="4026603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1" name="Oval 3660">
                <a:extLst>
                  <a:ext uri="{FF2B5EF4-FFF2-40B4-BE49-F238E27FC236}">
                    <a16:creationId xmlns:a16="http://schemas.microsoft.com/office/drawing/2014/main" id="{18C98170-16CB-494B-89B5-50EA487F46D9}"/>
                  </a:ext>
                </a:extLst>
              </p:cNvPr>
              <p:cNvSpPr/>
              <p:nvPr/>
            </p:nvSpPr>
            <p:spPr>
              <a:xfrm>
                <a:off x="4072322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2" name="Oval 3661">
                <a:extLst>
                  <a:ext uri="{FF2B5EF4-FFF2-40B4-BE49-F238E27FC236}">
                    <a16:creationId xmlns:a16="http://schemas.microsoft.com/office/drawing/2014/main" id="{B0383F2A-7773-4A6E-8FF2-9763A6907E85}"/>
                  </a:ext>
                </a:extLst>
              </p:cNvPr>
              <p:cNvSpPr/>
              <p:nvPr/>
            </p:nvSpPr>
            <p:spPr>
              <a:xfrm>
                <a:off x="4120332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3" name="Oval 3662">
                <a:extLst>
                  <a:ext uri="{FF2B5EF4-FFF2-40B4-BE49-F238E27FC236}">
                    <a16:creationId xmlns:a16="http://schemas.microsoft.com/office/drawing/2014/main" id="{D49DD825-B930-4900-9ED2-CA9AA5E18101}"/>
                  </a:ext>
                </a:extLst>
              </p:cNvPr>
              <p:cNvSpPr/>
              <p:nvPr/>
            </p:nvSpPr>
            <p:spPr>
              <a:xfrm>
                <a:off x="4168432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4" name="Oval 3663">
                <a:extLst>
                  <a:ext uri="{FF2B5EF4-FFF2-40B4-BE49-F238E27FC236}">
                    <a16:creationId xmlns:a16="http://schemas.microsoft.com/office/drawing/2014/main" id="{EA083170-1BCE-4355-921D-64A65DE34853}"/>
                  </a:ext>
                </a:extLst>
              </p:cNvPr>
              <p:cNvSpPr/>
              <p:nvPr/>
            </p:nvSpPr>
            <p:spPr>
              <a:xfrm>
                <a:off x="4214151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5" name="Oval 3664">
                <a:extLst>
                  <a:ext uri="{FF2B5EF4-FFF2-40B4-BE49-F238E27FC236}">
                    <a16:creationId xmlns:a16="http://schemas.microsoft.com/office/drawing/2014/main" id="{07CA036F-7726-457C-BD33-EEAE77F062E4}"/>
                  </a:ext>
                </a:extLst>
              </p:cNvPr>
              <p:cNvSpPr/>
              <p:nvPr/>
            </p:nvSpPr>
            <p:spPr>
              <a:xfrm>
                <a:off x="4259870" y="610137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6" name="Oval 3665">
                <a:extLst>
                  <a:ext uri="{FF2B5EF4-FFF2-40B4-BE49-F238E27FC236}">
                    <a16:creationId xmlns:a16="http://schemas.microsoft.com/office/drawing/2014/main" id="{FA17DF43-8997-4E60-ABB2-5646EB2C105E}"/>
                  </a:ext>
                </a:extLst>
              </p:cNvPr>
              <p:cNvSpPr/>
              <p:nvPr/>
            </p:nvSpPr>
            <p:spPr>
              <a:xfrm>
                <a:off x="4305589" y="610136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7" name="Oval 3666">
                <a:extLst>
                  <a:ext uri="{FF2B5EF4-FFF2-40B4-BE49-F238E27FC236}">
                    <a16:creationId xmlns:a16="http://schemas.microsoft.com/office/drawing/2014/main" id="{E3D5418F-A9F1-4693-907F-6E847F5A6CB1}"/>
                  </a:ext>
                </a:extLst>
              </p:cNvPr>
              <p:cNvSpPr/>
              <p:nvPr/>
            </p:nvSpPr>
            <p:spPr>
              <a:xfrm>
                <a:off x="4353689" y="6101368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8" name="Oval 3667">
                <a:extLst>
                  <a:ext uri="{FF2B5EF4-FFF2-40B4-BE49-F238E27FC236}">
                    <a16:creationId xmlns:a16="http://schemas.microsoft.com/office/drawing/2014/main" id="{5505A947-C563-438A-A6AD-35F7DE58CE1F}"/>
                  </a:ext>
                </a:extLst>
              </p:cNvPr>
              <p:cNvSpPr/>
              <p:nvPr/>
            </p:nvSpPr>
            <p:spPr>
              <a:xfrm>
                <a:off x="4399408" y="6101367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9" name="Oval 3668">
                <a:extLst>
                  <a:ext uri="{FF2B5EF4-FFF2-40B4-BE49-F238E27FC236}">
                    <a16:creationId xmlns:a16="http://schemas.microsoft.com/office/drawing/2014/main" id="{200DE28E-05DF-4499-A3C8-0A80DDDCA05F}"/>
                  </a:ext>
                </a:extLst>
              </p:cNvPr>
              <p:cNvSpPr/>
              <p:nvPr/>
            </p:nvSpPr>
            <p:spPr>
              <a:xfrm>
                <a:off x="4445037" y="6101366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0" name="Oval 3669">
                <a:extLst>
                  <a:ext uri="{FF2B5EF4-FFF2-40B4-BE49-F238E27FC236}">
                    <a16:creationId xmlns:a16="http://schemas.microsoft.com/office/drawing/2014/main" id="{EFC6473E-4090-4CE4-BFE7-FFF23F29A017}"/>
                  </a:ext>
                </a:extLst>
              </p:cNvPr>
              <p:cNvSpPr/>
              <p:nvPr/>
            </p:nvSpPr>
            <p:spPr>
              <a:xfrm>
                <a:off x="3792100" y="6101365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71" name="TextBox 3670">
              <a:extLst>
                <a:ext uri="{FF2B5EF4-FFF2-40B4-BE49-F238E27FC236}">
                  <a16:creationId xmlns:a16="http://schemas.microsoft.com/office/drawing/2014/main" id="{98980DC2-DAB5-43B6-9F05-E9C1C8F70FB5}"/>
                </a:ext>
              </a:extLst>
            </p:cNvPr>
            <p:cNvSpPr txBox="1"/>
            <p:nvPr/>
          </p:nvSpPr>
          <p:spPr>
            <a:xfrm>
              <a:off x="2048817" y="5367974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300 people</a:t>
              </a:r>
            </a:p>
          </p:txBody>
        </p:sp>
      </p:grpSp>
      <p:grpSp>
        <p:nvGrpSpPr>
          <p:cNvPr id="3691" name="Group 3690">
            <a:extLst>
              <a:ext uri="{FF2B5EF4-FFF2-40B4-BE49-F238E27FC236}">
                <a16:creationId xmlns:a16="http://schemas.microsoft.com/office/drawing/2014/main" id="{0343B65D-20C3-474F-9B84-71320EE8F83B}"/>
              </a:ext>
            </a:extLst>
          </p:cNvPr>
          <p:cNvGrpSpPr/>
          <p:nvPr/>
        </p:nvGrpSpPr>
        <p:grpSpPr>
          <a:xfrm>
            <a:off x="910103" y="3195086"/>
            <a:ext cx="1747339" cy="369332"/>
            <a:chOff x="910103" y="3195086"/>
            <a:chExt cx="1747339" cy="369332"/>
          </a:xfrm>
        </p:grpSpPr>
        <p:sp>
          <p:nvSpPr>
            <p:cNvPr id="3687" name="Oval 3686">
              <a:extLst>
                <a:ext uri="{FF2B5EF4-FFF2-40B4-BE49-F238E27FC236}">
                  <a16:creationId xmlns:a16="http://schemas.microsoft.com/office/drawing/2014/main" id="{2DFF4B4E-EA0B-442D-B780-F5FA177A816D}"/>
                </a:ext>
              </a:extLst>
            </p:cNvPr>
            <p:cNvSpPr/>
            <p:nvPr/>
          </p:nvSpPr>
          <p:spPr>
            <a:xfrm>
              <a:off x="910103" y="3259770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" name="TextBox 3687">
              <a:extLst>
                <a:ext uri="{FF2B5EF4-FFF2-40B4-BE49-F238E27FC236}">
                  <a16:creationId xmlns:a16="http://schemas.microsoft.com/office/drawing/2014/main" id="{3CEA7658-FE30-4AC1-A011-1E8324389CA3}"/>
                </a:ext>
              </a:extLst>
            </p:cNvPr>
            <p:cNvSpPr txBox="1"/>
            <p:nvPr/>
          </p:nvSpPr>
          <p:spPr>
            <a:xfrm>
              <a:off x="1245645" y="3195086"/>
              <a:ext cx="141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one person</a:t>
              </a:r>
            </a:p>
          </p:txBody>
        </p:sp>
      </p:grpSp>
      <p:grpSp>
        <p:nvGrpSpPr>
          <p:cNvPr id="3692" name="Group 3691">
            <a:extLst>
              <a:ext uri="{FF2B5EF4-FFF2-40B4-BE49-F238E27FC236}">
                <a16:creationId xmlns:a16="http://schemas.microsoft.com/office/drawing/2014/main" id="{A32DE0A5-D849-47E3-A3F7-BF4E588B96BC}"/>
              </a:ext>
            </a:extLst>
          </p:cNvPr>
          <p:cNvGrpSpPr/>
          <p:nvPr/>
        </p:nvGrpSpPr>
        <p:grpSpPr>
          <a:xfrm>
            <a:off x="864644" y="3766008"/>
            <a:ext cx="5497323" cy="369332"/>
            <a:chOff x="880889" y="3979270"/>
            <a:chExt cx="5497323" cy="369332"/>
          </a:xfrm>
        </p:grpSpPr>
        <p:sp>
          <p:nvSpPr>
            <p:cNvPr id="3672" name="Oval 3671">
              <a:extLst>
                <a:ext uri="{FF2B5EF4-FFF2-40B4-BE49-F238E27FC236}">
                  <a16:creationId xmlns:a16="http://schemas.microsoft.com/office/drawing/2014/main" id="{73822221-A8A9-415A-9494-AED530327E31}"/>
                </a:ext>
              </a:extLst>
            </p:cNvPr>
            <p:cNvSpPr/>
            <p:nvPr/>
          </p:nvSpPr>
          <p:spPr>
            <a:xfrm>
              <a:off x="880889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3" name="Oval 3672">
              <a:extLst>
                <a:ext uri="{FF2B5EF4-FFF2-40B4-BE49-F238E27FC236}">
                  <a16:creationId xmlns:a16="http://schemas.microsoft.com/office/drawing/2014/main" id="{11FCD943-3C83-4551-BE5F-1C97BD7A8AEE}"/>
                </a:ext>
              </a:extLst>
            </p:cNvPr>
            <p:cNvSpPr/>
            <p:nvPr/>
          </p:nvSpPr>
          <p:spPr>
            <a:xfrm>
              <a:off x="1150225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4" name="Oval 3673">
              <a:extLst>
                <a:ext uri="{FF2B5EF4-FFF2-40B4-BE49-F238E27FC236}">
                  <a16:creationId xmlns:a16="http://schemas.microsoft.com/office/drawing/2014/main" id="{7FD62AB2-F767-4B91-ACA3-80F731719ABC}"/>
                </a:ext>
              </a:extLst>
            </p:cNvPr>
            <p:cNvSpPr/>
            <p:nvPr/>
          </p:nvSpPr>
          <p:spPr>
            <a:xfrm>
              <a:off x="1419561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5" name="Oval 3674">
              <a:extLst>
                <a:ext uri="{FF2B5EF4-FFF2-40B4-BE49-F238E27FC236}">
                  <a16:creationId xmlns:a16="http://schemas.microsoft.com/office/drawing/2014/main" id="{7DD75A34-C778-403A-96FD-9B9300D79AFE}"/>
                </a:ext>
              </a:extLst>
            </p:cNvPr>
            <p:cNvSpPr/>
            <p:nvPr/>
          </p:nvSpPr>
          <p:spPr>
            <a:xfrm>
              <a:off x="1688897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6" name="Oval 3675">
              <a:extLst>
                <a:ext uri="{FF2B5EF4-FFF2-40B4-BE49-F238E27FC236}">
                  <a16:creationId xmlns:a16="http://schemas.microsoft.com/office/drawing/2014/main" id="{A2F5D75C-F258-4340-B2F6-8491B61876E4}"/>
                </a:ext>
              </a:extLst>
            </p:cNvPr>
            <p:cNvSpPr/>
            <p:nvPr/>
          </p:nvSpPr>
          <p:spPr>
            <a:xfrm>
              <a:off x="1958233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7" name="Oval 3676">
              <a:extLst>
                <a:ext uri="{FF2B5EF4-FFF2-40B4-BE49-F238E27FC236}">
                  <a16:creationId xmlns:a16="http://schemas.microsoft.com/office/drawing/2014/main" id="{4BFA11D8-FDC5-4A26-AF8C-BECBAE33811C}"/>
                </a:ext>
              </a:extLst>
            </p:cNvPr>
            <p:cNvSpPr/>
            <p:nvPr/>
          </p:nvSpPr>
          <p:spPr>
            <a:xfrm>
              <a:off x="2227569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8" name="Oval 3677">
              <a:extLst>
                <a:ext uri="{FF2B5EF4-FFF2-40B4-BE49-F238E27FC236}">
                  <a16:creationId xmlns:a16="http://schemas.microsoft.com/office/drawing/2014/main" id="{2DA3902E-6B58-4AD3-AD54-A1579F9C4023}"/>
                </a:ext>
              </a:extLst>
            </p:cNvPr>
            <p:cNvSpPr/>
            <p:nvPr/>
          </p:nvSpPr>
          <p:spPr>
            <a:xfrm>
              <a:off x="2496905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9" name="Oval 3678">
              <a:extLst>
                <a:ext uri="{FF2B5EF4-FFF2-40B4-BE49-F238E27FC236}">
                  <a16:creationId xmlns:a16="http://schemas.microsoft.com/office/drawing/2014/main" id="{65511BB6-AB53-4B8D-9DC2-53A846390094}"/>
                </a:ext>
              </a:extLst>
            </p:cNvPr>
            <p:cNvSpPr/>
            <p:nvPr/>
          </p:nvSpPr>
          <p:spPr>
            <a:xfrm>
              <a:off x="2766241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0" name="Oval 3679">
              <a:extLst>
                <a:ext uri="{FF2B5EF4-FFF2-40B4-BE49-F238E27FC236}">
                  <a16:creationId xmlns:a16="http://schemas.microsoft.com/office/drawing/2014/main" id="{AC3A3170-8CA8-4B0E-9022-582F1C62890F}"/>
                </a:ext>
              </a:extLst>
            </p:cNvPr>
            <p:cNvSpPr/>
            <p:nvPr/>
          </p:nvSpPr>
          <p:spPr>
            <a:xfrm>
              <a:off x="3035577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1" name="Oval 3680">
              <a:extLst>
                <a:ext uri="{FF2B5EF4-FFF2-40B4-BE49-F238E27FC236}">
                  <a16:creationId xmlns:a16="http://schemas.microsoft.com/office/drawing/2014/main" id="{8F8616AA-8274-4CF8-B3A4-CFF5F6D31B33}"/>
                </a:ext>
              </a:extLst>
            </p:cNvPr>
            <p:cNvSpPr/>
            <p:nvPr/>
          </p:nvSpPr>
          <p:spPr>
            <a:xfrm>
              <a:off x="3304913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2" name="Oval 3681">
              <a:extLst>
                <a:ext uri="{FF2B5EF4-FFF2-40B4-BE49-F238E27FC236}">
                  <a16:creationId xmlns:a16="http://schemas.microsoft.com/office/drawing/2014/main" id="{D1B12858-00F7-414A-AF6B-4F864D767BF9}"/>
                </a:ext>
              </a:extLst>
            </p:cNvPr>
            <p:cNvSpPr/>
            <p:nvPr/>
          </p:nvSpPr>
          <p:spPr>
            <a:xfrm>
              <a:off x="3574249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3" name="Oval 3682">
              <a:extLst>
                <a:ext uri="{FF2B5EF4-FFF2-40B4-BE49-F238E27FC236}">
                  <a16:creationId xmlns:a16="http://schemas.microsoft.com/office/drawing/2014/main" id="{0DE7A32C-FC4E-4F07-9D02-31246BC16D19}"/>
                </a:ext>
              </a:extLst>
            </p:cNvPr>
            <p:cNvSpPr/>
            <p:nvPr/>
          </p:nvSpPr>
          <p:spPr>
            <a:xfrm>
              <a:off x="3843585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4" name="Oval 3683">
              <a:extLst>
                <a:ext uri="{FF2B5EF4-FFF2-40B4-BE49-F238E27FC236}">
                  <a16:creationId xmlns:a16="http://schemas.microsoft.com/office/drawing/2014/main" id="{E77AEFBD-21F7-44B8-AC99-EA5FF1E8F023}"/>
                </a:ext>
              </a:extLst>
            </p:cNvPr>
            <p:cNvSpPr/>
            <p:nvPr/>
          </p:nvSpPr>
          <p:spPr>
            <a:xfrm>
              <a:off x="4112921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5" name="Oval 3684">
              <a:extLst>
                <a:ext uri="{FF2B5EF4-FFF2-40B4-BE49-F238E27FC236}">
                  <a16:creationId xmlns:a16="http://schemas.microsoft.com/office/drawing/2014/main" id="{ECDDA9F5-F539-400B-88C5-275BBEE47C84}"/>
                </a:ext>
              </a:extLst>
            </p:cNvPr>
            <p:cNvSpPr/>
            <p:nvPr/>
          </p:nvSpPr>
          <p:spPr>
            <a:xfrm>
              <a:off x="4382257" y="4060389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6" name="Oval 3685">
              <a:extLst>
                <a:ext uri="{FF2B5EF4-FFF2-40B4-BE49-F238E27FC236}">
                  <a16:creationId xmlns:a16="http://schemas.microsoft.com/office/drawing/2014/main" id="{766DF685-F28A-4714-8D7B-474B03B58BF6}"/>
                </a:ext>
              </a:extLst>
            </p:cNvPr>
            <p:cNvSpPr/>
            <p:nvPr/>
          </p:nvSpPr>
          <p:spPr>
            <a:xfrm>
              <a:off x="4651590" y="4050660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" name="TextBox 3688">
              <a:extLst>
                <a:ext uri="{FF2B5EF4-FFF2-40B4-BE49-F238E27FC236}">
                  <a16:creationId xmlns:a16="http://schemas.microsoft.com/office/drawing/2014/main" id="{66FCB52F-7672-43D7-B44C-D960E428BB76}"/>
                </a:ext>
              </a:extLst>
            </p:cNvPr>
            <p:cNvSpPr txBox="1"/>
            <p:nvPr/>
          </p:nvSpPr>
          <p:spPr>
            <a:xfrm>
              <a:off x="5089077" y="3979270"/>
              <a:ext cx="128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15 people</a:t>
              </a:r>
            </a:p>
          </p:txBody>
        </p:sp>
      </p:grpSp>
      <p:sp>
        <p:nvSpPr>
          <p:cNvPr id="3690" name="TextBox 3689">
            <a:extLst>
              <a:ext uri="{FF2B5EF4-FFF2-40B4-BE49-F238E27FC236}">
                <a16:creationId xmlns:a16="http://schemas.microsoft.com/office/drawing/2014/main" id="{6BF6740A-E7F9-4137-A302-00F96BBBCD0D}"/>
              </a:ext>
            </a:extLst>
          </p:cNvPr>
          <p:cNvSpPr txBox="1"/>
          <p:nvPr/>
        </p:nvSpPr>
        <p:spPr>
          <a:xfrm>
            <a:off x="763452" y="2230879"/>
            <a:ext cx="2471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Our Legend:</a:t>
            </a:r>
          </a:p>
        </p:txBody>
      </p:sp>
    </p:spTree>
    <p:extLst>
      <p:ext uri="{BB962C8B-B14F-4D97-AF65-F5344CB8AC3E}">
        <p14:creationId xmlns:p14="http://schemas.microsoft.com/office/powerpoint/2010/main" val="6749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average, how many people are killed by sharks in the US each year?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2A8C3-9861-404F-9275-1F5A0E992BEC}"/>
              </a:ext>
            </a:extLst>
          </p:cNvPr>
          <p:cNvGrpSpPr/>
          <p:nvPr/>
        </p:nvGrpSpPr>
        <p:grpSpPr>
          <a:xfrm>
            <a:off x="1261725" y="2824864"/>
            <a:ext cx="8318831" cy="646331"/>
            <a:chOff x="1261725" y="2824864"/>
            <a:chExt cx="8318831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9366A8-9D77-4721-A545-A19FE836BB8B}"/>
                </a:ext>
              </a:extLst>
            </p:cNvPr>
            <p:cNvSpPr/>
            <p:nvPr/>
          </p:nvSpPr>
          <p:spPr>
            <a:xfrm>
              <a:off x="1261725" y="3194196"/>
              <a:ext cx="262647" cy="2529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CF42A6-4CD0-4A46-ABE0-7106C5B0D532}"/>
                </a:ext>
              </a:extLst>
            </p:cNvPr>
            <p:cNvSpPr txBox="1"/>
            <p:nvPr/>
          </p:nvSpPr>
          <p:spPr>
            <a:xfrm>
              <a:off x="5574134" y="2824864"/>
              <a:ext cx="4006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/>
              <a:r>
                <a:rPr lang="en-US" dirty="0"/>
                <a:t>= 0.5 people (16 attacks each year, one fatality every other year)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3E6157-3D2F-4AB8-AA97-8B685BBB689C}"/>
                </a:ext>
              </a:extLst>
            </p:cNvPr>
            <p:cNvGrpSpPr/>
            <p:nvPr/>
          </p:nvGrpSpPr>
          <p:grpSpPr>
            <a:xfrm>
              <a:off x="1264764" y="2905983"/>
              <a:ext cx="4033348" cy="262648"/>
              <a:chOff x="1417163" y="3392421"/>
              <a:chExt cx="4033348" cy="262648"/>
            </a:xfrm>
            <a:solidFill>
              <a:schemeClr val="bg1"/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A251A9-7D94-4621-AFF1-A07686349B61}"/>
                  </a:ext>
                </a:extLst>
              </p:cNvPr>
              <p:cNvSpPr/>
              <p:nvPr/>
            </p:nvSpPr>
            <p:spPr>
              <a:xfrm>
                <a:off x="1417163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06CCA35-4AC0-4EDC-BC4B-CD7EB8299C3A}"/>
                  </a:ext>
                </a:extLst>
              </p:cNvPr>
              <p:cNvSpPr/>
              <p:nvPr/>
            </p:nvSpPr>
            <p:spPr>
              <a:xfrm>
                <a:off x="1686499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8F1E221-7E7F-475F-A9FD-9630878A5A21}"/>
                  </a:ext>
                </a:extLst>
              </p:cNvPr>
              <p:cNvSpPr/>
              <p:nvPr/>
            </p:nvSpPr>
            <p:spPr>
              <a:xfrm>
                <a:off x="1955835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BE38E7-A102-4F95-AB8B-8CAE56CF4ABD}"/>
                  </a:ext>
                </a:extLst>
              </p:cNvPr>
              <p:cNvSpPr/>
              <p:nvPr/>
            </p:nvSpPr>
            <p:spPr>
              <a:xfrm>
                <a:off x="2225171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4C8B3D0-8EEA-4D21-AF03-6134173E2EC3}"/>
                  </a:ext>
                </a:extLst>
              </p:cNvPr>
              <p:cNvSpPr/>
              <p:nvPr/>
            </p:nvSpPr>
            <p:spPr>
              <a:xfrm>
                <a:off x="2494507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5FC7B65-E7AD-48F1-8039-10B22AFA475E}"/>
                  </a:ext>
                </a:extLst>
              </p:cNvPr>
              <p:cNvSpPr/>
              <p:nvPr/>
            </p:nvSpPr>
            <p:spPr>
              <a:xfrm>
                <a:off x="2763843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803BAC0-3B6F-4AF3-86CF-B0732116EBEA}"/>
                  </a:ext>
                </a:extLst>
              </p:cNvPr>
              <p:cNvSpPr/>
              <p:nvPr/>
            </p:nvSpPr>
            <p:spPr>
              <a:xfrm>
                <a:off x="3033179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533780-CA14-4513-81C7-7DA1ABE86786}"/>
                  </a:ext>
                </a:extLst>
              </p:cNvPr>
              <p:cNvSpPr/>
              <p:nvPr/>
            </p:nvSpPr>
            <p:spPr>
              <a:xfrm>
                <a:off x="3302515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CB3EFD-31A2-418F-A94E-12FB7E8BD2BB}"/>
                  </a:ext>
                </a:extLst>
              </p:cNvPr>
              <p:cNvSpPr/>
              <p:nvPr/>
            </p:nvSpPr>
            <p:spPr>
              <a:xfrm>
                <a:off x="3571851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1BE3EC-771D-48AF-B9B0-721F3A28380C}"/>
                  </a:ext>
                </a:extLst>
              </p:cNvPr>
              <p:cNvSpPr/>
              <p:nvPr/>
            </p:nvSpPr>
            <p:spPr>
              <a:xfrm>
                <a:off x="3841187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BC02ABC-78C2-441F-ACA0-4D1EEDFCD69E}"/>
                  </a:ext>
                </a:extLst>
              </p:cNvPr>
              <p:cNvSpPr/>
              <p:nvPr/>
            </p:nvSpPr>
            <p:spPr>
              <a:xfrm>
                <a:off x="4110523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3B5E29-6012-4DAB-8C55-E6696AC071E5}"/>
                  </a:ext>
                </a:extLst>
              </p:cNvPr>
              <p:cNvSpPr/>
              <p:nvPr/>
            </p:nvSpPr>
            <p:spPr>
              <a:xfrm>
                <a:off x="4379859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49928DC-08B6-498B-B527-31077CC91477}"/>
                  </a:ext>
                </a:extLst>
              </p:cNvPr>
              <p:cNvSpPr/>
              <p:nvPr/>
            </p:nvSpPr>
            <p:spPr>
              <a:xfrm>
                <a:off x="4649195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4F71317-80C1-4800-85CF-DE46CC8C2B5C}"/>
                  </a:ext>
                </a:extLst>
              </p:cNvPr>
              <p:cNvSpPr/>
              <p:nvPr/>
            </p:nvSpPr>
            <p:spPr>
              <a:xfrm>
                <a:off x="4918531" y="3402150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880D999-140B-422A-A1D6-7C4CE4EF4992}"/>
                  </a:ext>
                </a:extLst>
              </p:cNvPr>
              <p:cNvSpPr/>
              <p:nvPr/>
            </p:nvSpPr>
            <p:spPr>
              <a:xfrm>
                <a:off x="5187864" y="3392421"/>
                <a:ext cx="262647" cy="2529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A5295D-E193-4540-AABF-796B55901418}"/>
                </a:ext>
              </a:extLst>
            </p:cNvPr>
            <p:cNvSpPr/>
            <p:nvPr/>
          </p:nvSpPr>
          <p:spPr>
            <a:xfrm>
              <a:off x="1402776" y="3194195"/>
              <a:ext cx="262647" cy="25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C2FD80-D0C8-44A2-8964-DAC3B616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7352" y="4036107"/>
            <a:ext cx="3748067" cy="26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average, how many people die from lightning strikes in the US each year?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BB8B1-CAF4-4708-9AE4-9D6B84C9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91" y="2574502"/>
            <a:ext cx="5657578" cy="957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77DCA6-CE0C-4F05-B7D4-7B6692314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21702" y="3866817"/>
            <a:ext cx="3643131" cy="23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average, how many people die from tornadoes in the US each year?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BDCCE-F89F-4E95-AD16-B7BF7F10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85" y="2305567"/>
            <a:ext cx="5657578" cy="1956986"/>
          </a:xfrm>
          <a:prstGeom prst="rect">
            <a:avLst/>
          </a:prstGeom>
        </p:spPr>
      </p:pic>
      <p:pic>
        <p:nvPicPr>
          <p:cNvPr id="11" name="Picture 10" descr="A picture containing white, lamp, light&#10;&#10;Description automatically generated">
            <a:extLst>
              <a:ext uri="{FF2B5EF4-FFF2-40B4-BE49-F238E27FC236}">
                <a16:creationId xmlns:a16="http://schemas.microsoft.com/office/drawing/2014/main" id="{047DD228-C49F-4574-A981-3F3A36273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8348" y="3367423"/>
            <a:ext cx="2978331" cy="2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average, how many people drown in the US each year?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2CEF-FE54-461B-B917-286F7733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0" y="1886659"/>
            <a:ext cx="9166136" cy="3956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60E13-0A93-45FC-9707-A53552AA6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060578" y="4262846"/>
            <a:ext cx="1837540" cy="18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6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651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 average, how many traffic fatalities in the US each year?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82CA96-45F5-4621-8EDB-7B39452F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18" y="1635252"/>
            <a:ext cx="8711184" cy="4834128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630BB7-35F5-49B5-9DE5-B73C557B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30046" y="4660582"/>
            <a:ext cx="3048000" cy="1438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131FE6-C1CC-4EF9-98D6-FD49C086221D}"/>
              </a:ext>
            </a:extLst>
          </p:cNvPr>
          <p:cNvSpPr txBox="1"/>
          <p:nvPr/>
        </p:nvSpPr>
        <p:spPr>
          <a:xfrm>
            <a:off x="6667500" y="6591369"/>
            <a:ext cx="2307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Soldier Field Seating Chart from rateyourseats.com</a:t>
            </a:r>
          </a:p>
        </p:txBody>
      </p:sp>
    </p:spTree>
    <p:extLst>
      <p:ext uri="{BB962C8B-B14F-4D97-AF65-F5344CB8AC3E}">
        <p14:creationId xmlns:p14="http://schemas.microsoft.com/office/powerpoint/2010/main" val="38923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C173-7638-4316-B4C9-DFD372EC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On average, how many gun deaths in the US each year?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3EE92-2E35-4675-9E9D-A78C824EE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92" y="1604902"/>
            <a:ext cx="9180576" cy="483412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9E233DB-45D9-4FD5-9971-81348C55C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72691" y="4312543"/>
            <a:ext cx="1881109" cy="1881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3E9C7-3404-4AA5-868C-DC567223A475}"/>
              </a:ext>
            </a:extLst>
          </p:cNvPr>
          <p:cNvSpPr txBox="1"/>
          <p:nvPr/>
        </p:nvSpPr>
        <p:spPr>
          <a:xfrm>
            <a:off x="6667500" y="6591369"/>
            <a:ext cx="2307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Soldier Field Seating Chart from rateyourseats.com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F4B91-DB64-4234-BD6E-472B138A6F7C}"/>
              </a:ext>
            </a:extLst>
          </p:cNvPr>
          <p:cNvSpPr txBox="1"/>
          <p:nvPr/>
        </p:nvSpPr>
        <p:spPr>
          <a:xfrm>
            <a:off x="2653553" y="6858000"/>
            <a:ext cx="6884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flickr.com/photos/myklroventine/90195440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379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67FE-5FE3-4E38-A733-03F817EF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683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flu deaths in the US (average for last 10 years)?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079814-3525-4BC5-B1B4-7F19F92C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63" y="1493863"/>
            <a:ext cx="9582912" cy="483412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EF54F9D-1FB0-4C0F-9050-CF3A4E27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62357" y="3929209"/>
            <a:ext cx="2589712" cy="2214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BD88B-2C7B-49F5-BE90-4FEE311A3467}"/>
              </a:ext>
            </a:extLst>
          </p:cNvPr>
          <p:cNvSpPr txBox="1"/>
          <p:nvPr/>
        </p:nvSpPr>
        <p:spPr>
          <a:xfrm>
            <a:off x="6667500" y="6591369"/>
            <a:ext cx="2307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Soldier Field Seating Chart from rateyourseats.com</a:t>
            </a:r>
          </a:p>
        </p:txBody>
      </p:sp>
    </p:spTree>
    <p:extLst>
      <p:ext uri="{BB962C8B-B14F-4D97-AF65-F5344CB8AC3E}">
        <p14:creationId xmlns:p14="http://schemas.microsoft.com/office/powerpoint/2010/main" val="30263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int Commission Widescreen">
  <a:themeElements>
    <a:clrScheme name="Custom 7">
      <a:dk1>
        <a:srgbClr val="000000"/>
      </a:dk1>
      <a:lt1>
        <a:sysClr val="window" lastClr="FFFFFF"/>
      </a:lt1>
      <a:dk2>
        <a:srgbClr val="1F336B"/>
      </a:dk2>
      <a:lt2>
        <a:srgbClr val="BCBEC0"/>
      </a:lt2>
      <a:accent1>
        <a:srgbClr val="1F336B"/>
      </a:accent1>
      <a:accent2>
        <a:srgbClr val="FFBF00"/>
      </a:accent2>
      <a:accent3>
        <a:srgbClr val="EF5125"/>
      </a:accent3>
      <a:accent4>
        <a:srgbClr val="007B5F"/>
      </a:accent4>
      <a:accent5>
        <a:srgbClr val="6F263D"/>
      </a:accent5>
      <a:accent6>
        <a:srgbClr val="248FA0"/>
      </a:accent6>
      <a:hlink>
        <a:srgbClr val="23346A"/>
      </a:hlink>
      <a:folHlink>
        <a:srgbClr val="23346A"/>
      </a:folHlink>
    </a:clrScheme>
    <a:fontScheme name="Custom 26">
      <a:majorFont>
        <a:latin typeface="Georgia"/>
        <a:ea typeface=""/>
        <a:cs typeface=""/>
      </a:majorFont>
      <a:minorFont>
        <a:latin typeface="ITC Franklin Gothic Std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int Commission Widescreen" id="{364A6C43-5D89-49CF-9E54-8EB659A59AF9}" vid="{5D6B56BA-A13A-4AD3-93D0-2F04EBA5F7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8665616EDA544B5EE226B8B478AAF" ma:contentTypeVersion="15" ma:contentTypeDescription="Create a new document." ma:contentTypeScope="" ma:versionID="1078fb20ef0a5e3d8b25fbc3788895ce">
  <xsd:schema xmlns:xsd="http://www.w3.org/2001/XMLSchema" xmlns:xs="http://www.w3.org/2001/XMLSchema" xmlns:p="http://schemas.microsoft.com/office/2006/metadata/properties" xmlns:ns1="http://schemas.microsoft.com/sharepoint/v3" xmlns:ns3="e6e1bac5-c331-46b9-b622-78581436da07" xmlns:ns4="ff791626-4eb0-4b59-89b4-f8b611cd20e6" targetNamespace="http://schemas.microsoft.com/office/2006/metadata/properties" ma:root="true" ma:fieldsID="e1243b90c4074246cd5a177e67367c18" ns1:_="" ns3:_="" ns4:_="">
    <xsd:import namespace="http://schemas.microsoft.com/sharepoint/v3"/>
    <xsd:import namespace="e6e1bac5-c331-46b9-b622-78581436da07"/>
    <xsd:import namespace="ff791626-4eb0-4b59-89b4-f8b611cd20e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1bac5-c331-46b9-b622-78581436da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91626-4eb0-4b59-89b4-f8b611cd2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40F49-B5A1-46CE-9B6F-4CAFCA127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e1bac5-c331-46b9-b622-78581436da07"/>
    <ds:schemaRef ds:uri="ff791626-4eb0-4b59-89b4-f8b611cd2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5859B-9DE5-4AE8-813A-CC1D7EEC0DA2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ff791626-4eb0-4b59-89b4-f8b611cd20e6"/>
    <ds:schemaRef ds:uri="e6e1bac5-c331-46b9-b622-78581436da0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76E0D8-C794-4D1A-8853-41E32CD088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Joint Commission Widescreen</Template>
  <TotalTime>2244</TotalTime>
  <Words>588</Words>
  <Application>Microsoft Macintosh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Georgia</vt:lpstr>
      <vt:lpstr>ITC Franklin Gothic Std Book</vt:lpstr>
      <vt:lpstr>System Font Regular</vt:lpstr>
      <vt:lpstr>Joint Commission Widescreen</vt:lpstr>
      <vt:lpstr>Putting COVID Numbers and Vaccinations into Context</vt:lpstr>
      <vt:lpstr>People often have a hard time grappling with large numbers.  This exercise is intended to put COVID numbers into a more familiar (and hopefully meaningful) context.</vt:lpstr>
      <vt:lpstr>On average, how many people are killed by sharks in the US each year?</vt:lpstr>
      <vt:lpstr>On average, how many people die from lightning strikes in the US each year?</vt:lpstr>
      <vt:lpstr>On average, how many people die from tornadoes in the US each year?</vt:lpstr>
      <vt:lpstr>On average, how many people drown in the US each year?</vt:lpstr>
      <vt:lpstr>On average, how many traffic fatalities in the US each year?</vt:lpstr>
      <vt:lpstr>On average, how many gun deaths in the US each year?</vt:lpstr>
      <vt:lpstr>How many flu deaths in the US (average for last 10 years)?</vt:lpstr>
      <vt:lpstr>How many COVID deaths in the US (January 2020 – August 18, 2021)?</vt:lpstr>
      <vt:lpstr>Do Vaccinations Work?</vt:lpstr>
      <vt:lpstr>But here are the data we actually see!</vt:lpstr>
      <vt:lpstr>Vaccinations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Scott</dc:creator>
  <cp:lastModifiedBy>Jennifer Cowel</cp:lastModifiedBy>
  <cp:revision>25</cp:revision>
  <dcterms:created xsi:type="dcterms:W3CDTF">2021-08-25T13:20:52Z</dcterms:created>
  <dcterms:modified xsi:type="dcterms:W3CDTF">2021-09-07T20:32:37Z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0x0101007DE8665616EDA544B5EE226B8B478AAF</vt:lpwstr>
  </property>
</Properties>
</file>